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17"/>
  </p:notesMasterIdLst>
  <p:handoutMasterIdLst>
    <p:handoutMasterId r:id="rId18"/>
  </p:handoutMasterIdLst>
  <p:sldIdLst>
    <p:sldId id="279" r:id="rId2"/>
    <p:sldId id="280" r:id="rId3"/>
    <p:sldId id="281" r:id="rId4"/>
    <p:sldId id="282" r:id="rId5"/>
    <p:sldId id="283" r:id="rId6"/>
    <p:sldId id="284" r:id="rId7"/>
    <p:sldId id="285" r:id="rId8"/>
    <p:sldId id="286" r:id="rId9"/>
    <p:sldId id="287" r:id="rId10"/>
    <p:sldId id="288" r:id="rId11"/>
    <p:sldId id="289" r:id="rId12"/>
    <p:sldId id="290" r:id="rId13"/>
    <p:sldId id="291" r:id="rId14"/>
    <p:sldId id="278" r:id="rId15"/>
    <p:sldId id="293" r:id="rId16"/>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Presentation Template" id="{CF60FCE6-C997-744A-B01D-C00D3BEBC38A}">
          <p14:sldIdLst>
            <p14:sldId id="279"/>
            <p14:sldId id="280"/>
            <p14:sldId id="281"/>
            <p14:sldId id="282"/>
            <p14:sldId id="283"/>
            <p14:sldId id="284"/>
            <p14:sldId id="285"/>
            <p14:sldId id="286"/>
            <p14:sldId id="287"/>
            <p14:sldId id="288"/>
            <p14:sldId id="289"/>
            <p14:sldId id="290"/>
            <p14:sldId id="291"/>
            <p14:sldId id="278"/>
            <p14:sldId id="293"/>
          </p14:sldIdLst>
        </p14:section>
      </p14:sectionLst>
    </p:ext>
    <p:ext uri="{EFAFB233-063F-42B5-8137-9DF3F51BA10A}">
      <p15:sldGuideLst xmlns:p15="http://schemas.microsoft.com/office/powerpoint/2012/main">
        <p15:guide id="1" orient="horz" pos="147">
          <p15:clr>
            <a:srgbClr val="A4A3A4"/>
          </p15:clr>
        </p15:guide>
        <p15:guide id="2" orient="horz" pos="3897">
          <p15:clr>
            <a:srgbClr val="A4A3A4"/>
          </p15:clr>
        </p15:guide>
        <p15:guide id="3" orient="horz" pos="546" userDrawn="1">
          <p15:clr>
            <a:srgbClr val="A4A3A4"/>
          </p15:clr>
        </p15:guide>
        <p15:guide id="4" orient="horz" pos="738" userDrawn="1">
          <p15:clr>
            <a:srgbClr val="A4A3A4"/>
          </p15:clr>
        </p15:guide>
        <p15:guide id="5" orient="horz" pos="4319">
          <p15:clr>
            <a:srgbClr val="A4A3A4"/>
          </p15:clr>
        </p15:guide>
        <p15:guide id="6" orient="horz" pos="1272">
          <p15:clr>
            <a:srgbClr val="A4A3A4"/>
          </p15:clr>
        </p15:guide>
        <p15:guide id="9" pos="212">
          <p15:clr>
            <a:srgbClr val="A4A3A4"/>
          </p15:clr>
        </p15:guide>
        <p15:guide id="10" pos="7468" userDrawn="1">
          <p15:clr>
            <a:srgbClr val="A4A3A4"/>
          </p15:clr>
        </p15:guide>
        <p15:guide id="11" orient="horz" pos="3832">
          <p15:clr>
            <a:srgbClr val="A4A3A4"/>
          </p15:clr>
        </p15:guide>
        <p15:guide id="12" orient="horz" pos="386">
          <p15:clr>
            <a:srgbClr val="A4A3A4"/>
          </p15:clr>
        </p15:guide>
        <p15:guide id="13" orient="horz" pos="1024">
          <p15:clr>
            <a:srgbClr val="A4A3A4"/>
          </p15:clr>
        </p15:guide>
        <p15:guide id="14" pos="22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27E"/>
    <a:srgbClr val="165371"/>
    <a:srgbClr val="89050F"/>
    <a:srgbClr val="891019"/>
    <a:srgbClr val="19325C"/>
    <a:srgbClr val="003C4D"/>
    <a:srgbClr val="4E748B"/>
    <a:srgbClr val="7C98AD"/>
    <a:srgbClr val="D0D9DE"/>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46" autoAdjust="0"/>
    <p:restoredTop sz="82456" autoAdjust="0"/>
  </p:normalViewPr>
  <p:slideViewPr>
    <p:cSldViewPr snapToGrid="0">
      <p:cViewPr varScale="1">
        <p:scale>
          <a:sx n="94" d="100"/>
          <a:sy n="94" d="100"/>
        </p:scale>
        <p:origin x="1308" y="90"/>
      </p:cViewPr>
      <p:guideLst>
        <p:guide orient="horz" pos="147"/>
        <p:guide orient="horz" pos="3897"/>
        <p:guide orient="horz" pos="546"/>
        <p:guide orient="horz" pos="738"/>
        <p:guide orient="horz" pos="4319"/>
        <p:guide orient="horz" pos="1272"/>
        <p:guide pos="212"/>
        <p:guide pos="7468"/>
        <p:guide orient="horz" pos="3832"/>
        <p:guide orient="horz" pos="386"/>
        <p:guide orient="horz" pos="1024"/>
        <p:guide pos="220"/>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26848"/>
    </p:cViewPr>
  </p:sorterViewPr>
  <p:notesViewPr>
    <p:cSldViewPr snapToGrid="0">
      <p:cViewPr varScale="1">
        <p:scale>
          <a:sx n="56" d="100"/>
          <a:sy n="56" d="100"/>
        </p:scale>
        <p:origin x="283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Arial" charset="0"/>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Arial" charset="0"/>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Arial" charset="0"/>
              </a:rPr>
              <a:t>Copyright Salesforce 2015.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Arial" charset="0"/>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Arial" charset="0"/>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Arial" charset="0"/>
              </a:defRPr>
            </a:lvl1pPr>
          </a:lstStyle>
          <a:p>
            <a:r>
              <a:rPr lang="en-US" dirty="0"/>
              <a:t>Copyright Salesforce 2015.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charset="0"/>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Arial" charset="0"/>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7" name="Notizenplatzhalt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Welcome to todays talk about feature adoption tracking in Salesforce. We want to answer the question: What are my users doing?</a:t>
            </a:r>
          </a:p>
        </p:txBody>
      </p:sp>
      <p:sp>
        <p:nvSpPr>
          <p:cNvPr id="16388" name="Foliennummernplatzhalt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B1AF6C2-A056-4374-8839-1546DB8CB600}" type="slidenum">
              <a:rPr lang="en-US" smtClean="0">
                <a:latin typeface="Calibri" pitchFamily="34" charset="0"/>
              </a:rPr>
              <a:pPr eaLnBrk="1" hangingPunct="1"/>
              <a:t>1</a:t>
            </a:fld>
            <a:endParaRPr lang="en-US" dirty="0">
              <a:latin typeface="Calibri" pitchFamily="34" charset="0"/>
            </a:endParaRPr>
          </a:p>
        </p:txBody>
      </p:sp>
    </p:spTree>
    <p:extLst>
      <p:ext uri="{BB962C8B-B14F-4D97-AF65-F5344CB8AC3E}">
        <p14:creationId xmlns:p14="http://schemas.microsoft.com/office/powerpoint/2010/main" val="1232871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The next example is about cheating.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Yes, sometimes in Sales people cheat. One way of cheating is to change the Opportunity owner of a closed Opportunity.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This is a seriouse thing.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Luckily for us, it can easily be tracked.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This siutation creates the following business requirement: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As an Operations Manager I want to know who changes Opportunity Owner for closed Opportunities in order to stop cheating.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End: -&gt; 14 Min</a:t>
            </a:r>
          </a:p>
          <a:p>
            <a:endParaRPr lang="de-DE"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10</a:t>
            </a:fld>
            <a:endParaRPr lang="en-US" dirty="0"/>
          </a:p>
        </p:txBody>
      </p:sp>
    </p:spTree>
    <p:extLst>
      <p:ext uri="{BB962C8B-B14F-4D97-AF65-F5344CB8AC3E}">
        <p14:creationId xmlns:p14="http://schemas.microsoft.com/office/powerpoint/2010/main" val="391954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End: -&gt; 17 Min</a:t>
            </a:r>
          </a:p>
          <a:p>
            <a:endParaRPr lang="de-DE"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11</a:t>
            </a:fld>
            <a:endParaRPr lang="en-US" dirty="0"/>
          </a:p>
        </p:txBody>
      </p:sp>
    </p:spTree>
    <p:extLst>
      <p:ext uri="{BB962C8B-B14F-4D97-AF65-F5344CB8AC3E}">
        <p14:creationId xmlns:p14="http://schemas.microsoft.com/office/powerpoint/2010/main" val="1900353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Before Go-Live of any feature define expected usage (e.g. 100 Page views per day, 50 clicks per weeek...)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Decide about next steps for each feature based on adoption:  training/communication to improve adoption, further development for very popular features or removal of a feature if adoption is low.</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End: -&gt; 19 Min</a:t>
            </a:r>
          </a:p>
          <a:p>
            <a:endParaRPr lang="de-DE"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12</a:t>
            </a:fld>
            <a:endParaRPr lang="en-US" dirty="0"/>
          </a:p>
        </p:txBody>
      </p:sp>
    </p:spTree>
    <p:extLst>
      <p:ext uri="{BB962C8B-B14F-4D97-AF65-F5344CB8AC3E}">
        <p14:creationId xmlns:p14="http://schemas.microsoft.com/office/powerpoint/2010/main" val="1616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End: -&gt; 20 Min</a:t>
            </a:r>
          </a:p>
          <a:p>
            <a:endParaRPr lang="de-DE"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13</a:t>
            </a:fld>
            <a:endParaRPr lang="en-US" dirty="0"/>
          </a:p>
        </p:txBody>
      </p:sp>
    </p:spTree>
    <p:extLst>
      <p:ext uri="{BB962C8B-B14F-4D97-AF65-F5344CB8AC3E}">
        <p14:creationId xmlns:p14="http://schemas.microsoft.com/office/powerpoint/2010/main" val="86980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After this session you all will be able to understand why to track, what to track and how to track. </a:t>
            </a:r>
          </a:p>
          <a:p>
            <a:r>
              <a:rPr lang="de-DE" dirty="0"/>
              <a:t>On top of that I will try my hands on a live demo.</a:t>
            </a:r>
          </a:p>
          <a:p>
            <a:endParaRPr lang="de-DE"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2</a:t>
            </a:fld>
            <a:endParaRPr lang="en-US" dirty="0"/>
          </a:p>
        </p:txBody>
      </p:sp>
    </p:spTree>
    <p:extLst>
      <p:ext uri="{BB962C8B-B14F-4D97-AF65-F5344CB8AC3E}">
        <p14:creationId xmlns:p14="http://schemas.microsoft.com/office/powerpoint/2010/main" val="66300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 little bit about myself. I´m Johann from Berlin. I work as a Salesforce Nerd in different roles.</a:t>
            </a:r>
          </a:p>
          <a:p>
            <a:r>
              <a:rPr lang="de-DE" dirty="0"/>
              <a:t>I´m a Dev by curiosity but an Admin by heart.</a:t>
            </a:r>
          </a:p>
          <a:p>
            <a:r>
              <a:rPr lang="de-DE" dirty="0"/>
              <a:t>And my favorit Question is: Can this be removed?</a:t>
            </a:r>
          </a:p>
          <a:p>
            <a:r>
              <a:rPr lang="de-DE" dirty="0"/>
              <a:t>But enough about my self.  Let´s get right into it.</a:t>
            </a:r>
          </a:p>
          <a:p>
            <a:r>
              <a:rPr lang="de-DE" dirty="0"/>
              <a:t>-&gt; 1 Min</a:t>
            </a:r>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3</a:t>
            </a:fld>
            <a:endParaRPr lang="en-US" dirty="0"/>
          </a:p>
        </p:txBody>
      </p:sp>
    </p:spTree>
    <p:extLst>
      <p:ext uri="{BB962C8B-B14F-4D97-AF65-F5344CB8AC3E}">
        <p14:creationId xmlns:p14="http://schemas.microsoft.com/office/powerpoint/2010/main" val="2659841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That´s what about 10 people build in 4 years. We´ve built 3 rows of buttons and 4 rows of related lists. We worked day and night to deliver all these features. Shouldn´t we be proud of ourself?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The more we build, the louder the users complained:</a:t>
            </a:r>
          </a:p>
          <a:p>
            <a:r>
              <a:rPr lang="de-DE" dirty="0"/>
              <a:t>I don´t like Salesforce. Outlook is much easier too use. Why did you make Salesforce so complicated? </a:t>
            </a:r>
          </a:p>
          <a:p>
            <a:endParaRPr lang="de-DE" dirty="0"/>
          </a:p>
          <a:p>
            <a:r>
              <a:rPr lang="de-DE" dirty="0"/>
              <a:t>Didn´t we be build everything we have been asked to build? Didn´t we always listen to our users? </a:t>
            </a:r>
          </a:p>
          <a:p>
            <a:r>
              <a:rPr lang="de-DE" dirty="0"/>
              <a:t>&lt;Pause&gt;</a:t>
            </a:r>
          </a:p>
          <a:p>
            <a:r>
              <a:rPr lang="de-DE" dirty="0"/>
              <a:t>Most of you have a seen and heard something similar.  Users are not happy with your system, some people stop using your Salesforce alltogether.</a:t>
            </a:r>
          </a:p>
          <a:p>
            <a:endParaRPr lang="de-DE" dirty="0"/>
          </a:p>
          <a:p>
            <a:r>
              <a:rPr lang="de-DE" dirty="0"/>
              <a:t>We had to get the system clean and easy again.</a:t>
            </a:r>
          </a:p>
          <a:p>
            <a:endParaRPr lang="de-DE" dirty="0"/>
          </a:p>
          <a:p>
            <a:r>
              <a:rPr lang="de-DE" dirty="0"/>
              <a:t>We tried asking the users: What can we remove? </a:t>
            </a:r>
          </a:p>
          <a:p>
            <a:endParaRPr lang="de-DE" dirty="0"/>
          </a:p>
          <a:p>
            <a:r>
              <a:rPr lang="de-DE" dirty="0"/>
              <a:t>This wasn´t of any help at all.</a:t>
            </a:r>
          </a:p>
          <a:p>
            <a:r>
              <a:rPr lang="de-DE" dirty="0"/>
              <a:t>&lt;click&gt;</a:t>
            </a:r>
          </a:p>
          <a:p>
            <a:r>
              <a:rPr lang="de-DE" dirty="0"/>
              <a:t>„I use that all the the time.“, „Just yesterday I needed that.“ and many more reasons why something couldn´t be removed. We have been stuck.</a:t>
            </a:r>
          </a:p>
          <a:p>
            <a:endParaRPr lang="de-DE" dirty="0"/>
          </a:p>
          <a:p>
            <a:r>
              <a:rPr lang="de-DE" dirty="0"/>
              <a:t>Who of you has a clean Org?</a:t>
            </a:r>
          </a:p>
          <a:p>
            <a:r>
              <a:rPr lang="de-DE" dirty="0"/>
              <a:t>-&gt; Not to many hands. I assume most of your orgs are complicated in one way or another.</a:t>
            </a:r>
          </a:p>
          <a:p>
            <a:endParaRPr lang="de-DE" dirty="0"/>
          </a:p>
          <a:p>
            <a:r>
              <a:rPr lang="de-DE" dirty="0"/>
              <a:t>Our story has a happy end. </a:t>
            </a:r>
          </a:p>
          <a:p>
            <a:r>
              <a:rPr lang="de-DE" dirty="0"/>
              <a:t>And I want to help all of to make your story a happy end too.</a:t>
            </a:r>
          </a:p>
          <a:p>
            <a:endParaRPr lang="de-DE" dirty="0"/>
          </a:p>
          <a:p>
            <a:r>
              <a:rPr lang="de-DE" dirty="0"/>
              <a:t>In the second screenshot you see a glimpse of our clean and easy Opportunity page. </a:t>
            </a:r>
          </a:p>
          <a:p>
            <a:r>
              <a:rPr lang="de-DE" dirty="0"/>
              <a:t>Same org, same object, same user group 12 Months later.</a:t>
            </a:r>
          </a:p>
          <a:p>
            <a:endParaRPr lang="de-DE" dirty="0"/>
          </a:p>
          <a:p>
            <a:r>
              <a:rPr lang="de-DE" dirty="0"/>
              <a:t>We achived the almost impossible. One of the tools we used was feature adoption tracking.</a:t>
            </a:r>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4</a:t>
            </a:fld>
            <a:endParaRPr lang="en-US" dirty="0"/>
          </a:p>
        </p:txBody>
      </p:sp>
    </p:spTree>
    <p:extLst>
      <p:ext uri="{BB962C8B-B14F-4D97-AF65-F5344CB8AC3E}">
        <p14:creationId xmlns:p14="http://schemas.microsoft.com/office/powerpoint/2010/main" val="676569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 see two golden rules:</a:t>
            </a:r>
          </a:p>
          <a:p>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000" dirty="0"/>
              <a:t>Only a used feature is a good feature.</a:t>
            </a:r>
          </a:p>
          <a:p>
            <a:endParaRPr lang="de-DE" dirty="0"/>
          </a:p>
          <a:p>
            <a:r>
              <a:rPr lang="de-DE" dirty="0"/>
              <a:t>Only a clean org is a good.</a:t>
            </a:r>
          </a:p>
          <a:p>
            <a:endParaRPr lang="de-DE" sz="1200" dirty="0"/>
          </a:p>
          <a:p>
            <a:r>
              <a:rPr lang="de-DE" sz="1200" dirty="0"/>
              <a:t>I live by these rules day by day. Every ticket, every button, every field, every page and every flow is jugged.</a:t>
            </a:r>
          </a:p>
          <a:p>
            <a:r>
              <a:rPr lang="de-DE" sz="1200" dirty="0"/>
              <a:t>Not only once but again and again.</a:t>
            </a:r>
          </a:p>
          <a:p>
            <a:endParaRPr lang="de-DE" sz="1200" dirty="0"/>
          </a:p>
          <a:p>
            <a:r>
              <a:rPr lang="de-DE" sz="1200" dirty="0"/>
              <a:t>Feature adoption tracking allows me to easily follow the two rules.</a:t>
            </a:r>
          </a:p>
          <a:p>
            <a:endParaRPr lang="de-DE" sz="1200" dirty="0"/>
          </a:p>
          <a:p>
            <a:r>
              <a:rPr lang="de-DE" sz="1200" dirty="0"/>
              <a:t>Yes, I know it´s hard work and takes dedication to keep a system clean. But your users will thank you for it.</a:t>
            </a:r>
          </a:p>
          <a:p>
            <a:endParaRPr lang="de-DE" sz="1200" dirty="0"/>
          </a:p>
          <a:p>
            <a:endParaRPr lang="de-DE" sz="1200" dirty="0"/>
          </a:p>
          <a:p>
            <a:r>
              <a:rPr lang="de-DE" sz="1200" dirty="0"/>
              <a:t>-&gt; 3 Min</a:t>
            </a:r>
          </a:p>
          <a:p>
            <a:endParaRPr lang="de-DE" sz="1200" dirty="0"/>
          </a:p>
          <a:p>
            <a:endParaRPr lang="de-DE" sz="1200" dirty="0"/>
          </a:p>
          <a:p>
            <a:endParaRPr lang="de-DE" sz="1200" dirty="0"/>
          </a:p>
          <a:p>
            <a:endParaRPr lang="de-DE" sz="1200"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5</a:t>
            </a:fld>
            <a:endParaRPr lang="en-US" dirty="0"/>
          </a:p>
        </p:txBody>
      </p:sp>
    </p:spTree>
    <p:extLst>
      <p:ext uri="{BB962C8B-B14F-4D97-AF65-F5344CB8AC3E}">
        <p14:creationId xmlns:p14="http://schemas.microsoft.com/office/powerpoint/2010/main" val="1382058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endParaRPr lang="de-DE" dirty="0"/>
          </a:p>
          <a:p>
            <a:pPr marL="0" indent="0"/>
            <a:r>
              <a:rPr lang="de-DE" dirty="0"/>
              <a:t>But where should I start? What should I track?</a:t>
            </a:r>
          </a:p>
          <a:p>
            <a:pPr marL="0" indent="0"/>
            <a:endParaRPr lang="de-DE" dirty="0"/>
          </a:p>
          <a:p>
            <a:r>
              <a:rPr lang="en-US" dirty="0"/>
              <a:t>How often is the Industry field filled?</a:t>
            </a:r>
          </a:p>
          <a:p>
            <a:r>
              <a:rPr lang="en-US" dirty="0"/>
              <a:t>Check field usage every three months for every field on the page layout. Yes, it´s tedious work, but the results are amazing. Reports or field trip are your best tools there.</a:t>
            </a:r>
          </a:p>
          <a:p>
            <a:endParaRPr lang="en-US" dirty="0"/>
          </a:p>
          <a:p>
            <a:r>
              <a:rPr lang="en-US" dirty="0"/>
              <a:t>The next one is slightly harder but not less important. How often is a specific Button in my Record Page clicked?</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Especially since we have lightning it´s easy to create integrate pages. But how many of my pages and tabs are actually viewed on a regular basis?</a:t>
            </a:r>
          </a:p>
          <a:p>
            <a:endParaRPr lang="en-US" dirty="0"/>
          </a:p>
          <a:p>
            <a:r>
              <a:rPr lang="en-US" dirty="0"/>
              <a:t>Furthermore you can track the usage of flows. Flows started and more important, flows finished. Only a finished flow creates business value.</a:t>
            </a:r>
          </a:p>
          <a:p>
            <a:r>
              <a:rPr lang="en-US" dirty="0"/>
              <a:t>And isn´t it all about the business value?</a:t>
            </a:r>
          </a:p>
          <a:p>
            <a:endParaRPr lang="en-US" dirty="0"/>
          </a:p>
          <a:p>
            <a:r>
              <a:rPr lang="en-US" dirty="0"/>
              <a:t>And lastly, track specific user input. I will go into details later.</a:t>
            </a:r>
          </a:p>
          <a:p>
            <a:endParaRPr lang="en-US" dirty="0"/>
          </a:p>
          <a:p>
            <a:r>
              <a:rPr lang="en-US" dirty="0"/>
              <a:t>These are some of the things I like to track. I´m looking forward hearing your ideas after the session.</a:t>
            </a:r>
          </a:p>
          <a:p>
            <a:endParaRPr lang="de-DE" dirty="0"/>
          </a:p>
          <a:p>
            <a:r>
              <a:rPr lang="de-DE" dirty="0"/>
              <a:t>-&gt; 5 Min</a:t>
            </a:r>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6</a:t>
            </a:fld>
            <a:endParaRPr lang="en-US" dirty="0"/>
          </a:p>
        </p:txBody>
      </p:sp>
    </p:spTree>
    <p:extLst>
      <p:ext uri="{BB962C8B-B14F-4D97-AF65-F5344CB8AC3E}">
        <p14:creationId xmlns:p14="http://schemas.microsoft.com/office/powerpoint/2010/main" val="14417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But how to actually implement tracking of pages, buttons or flows?</a:t>
            </a:r>
          </a:p>
          <a:p>
            <a:endParaRPr lang="de-DE" dirty="0"/>
          </a:p>
          <a:p>
            <a:r>
              <a:rPr lang="de-DE" dirty="0"/>
              <a:t>Unfortunately Salesforce has no feature adoption tracking built in. This is really sad and a major oversight from Salesforces side.</a:t>
            </a:r>
          </a:p>
          <a:p>
            <a:endParaRPr lang="de-DE" dirty="0"/>
          </a:p>
          <a:p>
            <a:r>
              <a:rPr lang="de-DE" dirty="0"/>
              <a:t>One custom Object and a few lines of code and we can fix that mistake for Salesforce. Once set up it´s very easy to use. </a:t>
            </a:r>
          </a:p>
          <a:p>
            <a:r>
              <a:rPr lang="de-DE" dirty="0"/>
              <a:t>It´s actually so easy, that in the next ten minutes we will implement tracking for 3 different use cases.</a:t>
            </a:r>
          </a:p>
          <a:p>
            <a:endParaRPr lang="de-DE" dirty="0"/>
          </a:p>
          <a:p>
            <a:r>
              <a:rPr lang="de-DE" dirty="0"/>
              <a:t>-&gt; 6 Min</a:t>
            </a:r>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7</a:t>
            </a:fld>
            <a:endParaRPr lang="en-US" dirty="0"/>
          </a:p>
        </p:txBody>
      </p:sp>
    </p:spTree>
    <p:extLst>
      <p:ext uri="{BB962C8B-B14F-4D97-AF65-F5344CB8AC3E}">
        <p14:creationId xmlns:p14="http://schemas.microsoft.com/office/powerpoint/2010/main" val="4246866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Before we go into the demos a short overview off the architecture.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I will start from the right. The outcome of the tracking is stored in a custom Object, Adoption_Counter__c which has 4 custom fields. Action, Feature, Count, User.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The records are created by a helper class „AdoptionCounter“. This class takes the inputs from different places and transforms it into records in the custom object. The AdoptionCounter Class has about 60 Lines of Code. Pretty lightweight for it´s power.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All the way to the left we have the places from where the helper class „AdoptionCounter“ is invoced.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Flows, Processbuilder, Lightning Components, Visualforce and APEX. </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These 5 elements covered all of our use cases, please share your ideas at the end of the session.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Now I will try to demo 3 use cases. Implement tracking for a Lightning Record Pages, a Processbuilder and a lightning component.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-&gt; 8 Min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8</a:t>
            </a:fld>
            <a:endParaRPr lang="en-US" dirty="0"/>
          </a:p>
        </p:txBody>
      </p:sp>
    </p:spTree>
    <p:extLst>
      <p:ext uri="{BB962C8B-B14F-4D97-AF65-F5344CB8AC3E}">
        <p14:creationId xmlns:p14="http://schemas.microsoft.com/office/powerpoint/2010/main" val="196046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I´ll start with my favorit thing to track. Usage of Tabs on Lightning Pages.</a:t>
            </a:r>
          </a:p>
          <a:p>
            <a:r>
              <a:rPr lang="de-DE" dirty="0"/>
              <a:t>Did you ever wonder who actually clicks on all the tabs you have on your pages. I do, and man am I surprised sometimes.</a:t>
            </a:r>
          </a:p>
          <a:p>
            <a:endParaRPr lang="de-DE" dirty="0"/>
          </a:p>
          <a:p>
            <a:r>
              <a:rPr lang="de-DE" dirty="0"/>
              <a:t>End: -&gt; 11 Min</a:t>
            </a:r>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9</a:t>
            </a:fld>
            <a:endParaRPr lang="en-US" dirty="0"/>
          </a:p>
        </p:txBody>
      </p:sp>
    </p:spTree>
    <p:extLst>
      <p:ext uri="{BB962C8B-B14F-4D97-AF65-F5344CB8AC3E}">
        <p14:creationId xmlns:p14="http://schemas.microsoft.com/office/powerpoint/2010/main" val="40606256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tiff"/><Relationship Id="rId13" Type="http://schemas.openxmlformats.org/officeDocument/2006/relationships/image" Target="../media/image13.tiff"/><Relationship Id="rId3" Type="http://schemas.openxmlformats.org/officeDocument/2006/relationships/image" Target="../media/image3.png"/><Relationship Id="rId7" Type="http://schemas.openxmlformats.org/officeDocument/2006/relationships/image" Target="../media/image7.tiff"/><Relationship Id="rId12" Type="http://schemas.openxmlformats.org/officeDocument/2006/relationships/image" Target="../media/image12.tiff"/><Relationship Id="rId2" Type="http://schemas.openxmlformats.org/officeDocument/2006/relationships/image" Target="../media/image2.tiff"/><Relationship Id="rId1" Type="http://schemas.openxmlformats.org/officeDocument/2006/relationships/slideMaster" Target="../slideMasters/slideMaster1.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image" Target="../media/image5.png"/><Relationship Id="rId15" Type="http://schemas.openxmlformats.org/officeDocument/2006/relationships/image" Target="../media/image15.tiff"/><Relationship Id="rId10" Type="http://schemas.openxmlformats.org/officeDocument/2006/relationships/image" Target="../media/image10.tiff"/><Relationship Id="rId4" Type="http://schemas.openxmlformats.org/officeDocument/2006/relationships/image" Target="../media/image4.png"/><Relationship Id="rId9" Type="http://schemas.openxmlformats.org/officeDocument/2006/relationships/image" Target="../media/image9.tiff"/><Relationship Id="rId14" Type="http://schemas.openxmlformats.org/officeDocument/2006/relationships/image" Target="../media/image14.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A">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740F93-BD1F-DB46-9537-CA31524DE0D4}"/>
              </a:ext>
            </a:extLst>
          </p:cNvPr>
          <p:cNvPicPr>
            <a:picLocks noChangeAspect="1"/>
          </p:cNvPicPr>
          <p:nvPr userDrawn="1"/>
        </p:nvPicPr>
        <p:blipFill>
          <a:blip r:embed="rId2"/>
          <a:stretch>
            <a:fillRect/>
          </a:stretch>
        </p:blipFill>
        <p:spPr>
          <a:xfrm>
            <a:off x="9610254" y="601717"/>
            <a:ext cx="2359127" cy="1014425"/>
          </a:xfrm>
          <a:prstGeom prst="rect">
            <a:avLst/>
          </a:prstGeom>
        </p:spPr>
      </p:pic>
      <p:sp>
        <p:nvSpPr>
          <p:cNvPr id="2" name="Title 1"/>
          <p:cNvSpPr>
            <a:spLocks noGrp="1"/>
          </p:cNvSpPr>
          <p:nvPr>
            <p:ph type="ctrTitle"/>
          </p:nvPr>
        </p:nvSpPr>
        <p:spPr>
          <a:xfrm>
            <a:off x="360362" y="3034601"/>
            <a:ext cx="10908173" cy="1210755"/>
          </a:xfrm>
        </p:spPr>
        <p:txBody>
          <a:bodyPr lIns="0" tIns="0" rIns="0" bIns="0" anchor="b">
            <a:noAutofit/>
          </a:bodyPr>
          <a:lstStyle>
            <a:lvl1pPr algn="l">
              <a:defRPr sz="5400" spc="0">
                <a:solidFill>
                  <a:srgbClr val="0070C0"/>
                </a:solidFill>
              </a:defRPr>
            </a:lvl1pPr>
          </a:lstStyle>
          <a:p>
            <a:r>
              <a:rPr lang="en-US" dirty="0"/>
              <a:t>Click to edit Master title style</a:t>
            </a:r>
          </a:p>
        </p:txBody>
      </p:sp>
      <p:cxnSp>
        <p:nvCxnSpPr>
          <p:cNvPr id="15" name="Straight Connector 14"/>
          <p:cNvCxnSpPr/>
          <p:nvPr userDrawn="1"/>
        </p:nvCxnSpPr>
        <p:spPr>
          <a:xfrm>
            <a:off x="353648" y="4392429"/>
            <a:ext cx="11583652"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1088601"/>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rgbClr val="0070C0"/>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a:t>Name of presenter</a:t>
            </a:r>
            <a:br>
              <a:rPr lang="en-US" dirty="0"/>
            </a:br>
            <a:r>
              <a:rPr lang="en-US" dirty="0"/>
              <a:t>TITLE</a:t>
            </a:r>
            <a:br>
              <a:rPr lang="en-US" dirty="0"/>
            </a:br>
            <a:r>
              <a:rPr lang="en-US" dirty="0" err="1"/>
              <a:t>presenter@email.com</a:t>
            </a:r>
            <a:br>
              <a:rPr lang="en-US" dirty="0"/>
            </a:br>
            <a:r>
              <a:rPr lang="en-US" dirty="0"/>
              <a:t>@twitter</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327" y="406703"/>
            <a:ext cx="2162128" cy="1420961"/>
          </a:xfrm>
          <a:prstGeom prst="rect">
            <a:avLst/>
          </a:prstGeom>
        </p:spPr>
      </p:pic>
      <p:pic>
        <p:nvPicPr>
          <p:cNvPr id="20" name="Imag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7306" y="582972"/>
            <a:ext cx="2488244" cy="962606"/>
          </a:xfrm>
          <a:prstGeom prst="rect">
            <a:avLst/>
          </a:prstGeom>
        </p:spPr>
      </p:pic>
      <p:pic>
        <p:nvPicPr>
          <p:cNvPr id="26" name="Image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24825" y="1594902"/>
            <a:ext cx="1212501" cy="386243"/>
          </a:xfrm>
          <a:prstGeom prst="rect">
            <a:avLst/>
          </a:prstGeom>
        </p:spPr>
      </p:pic>
      <p:pic>
        <p:nvPicPr>
          <p:cNvPr id="4" name="Picture 3">
            <a:extLst>
              <a:ext uri="{FF2B5EF4-FFF2-40B4-BE49-F238E27FC236}">
                <a16:creationId xmlns:a16="http://schemas.microsoft.com/office/drawing/2014/main" id="{0DD70DA2-9BEB-F049-9DF1-3B3B26AFC5A2}"/>
              </a:ext>
            </a:extLst>
          </p:cNvPr>
          <p:cNvPicPr>
            <a:picLocks noChangeAspect="1"/>
          </p:cNvPicPr>
          <p:nvPr userDrawn="1"/>
        </p:nvPicPr>
        <p:blipFill>
          <a:blip r:embed="rId6"/>
          <a:stretch>
            <a:fillRect/>
          </a:stretch>
        </p:blipFill>
        <p:spPr>
          <a:xfrm>
            <a:off x="3843880" y="101361"/>
            <a:ext cx="3021777" cy="759761"/>
          </a:xfrm>
          <a:prstGeom prst="rect">
            <a:avLst/>
          </a:prstGeom>
        </p:spPr>
      </p:pic>
      <p:pic>
        <p:nvPicPr>
          <p:cNvPr id="6" name="Picture 5">
            <a:extLst>
              <a:ext uri="{FF2B5EF4-FFF2-40B4-BE49-F238E27FC236}">
                <a16:creationId xmlns:a16="http://schemas.microsoft.com/office/drawing/2014/main" id="{5B5E8264-0839-A646-B20C-74090629C23E}"/>
              </a:ext>
            </a:extLst>
          </p:cNvPr>
          <p:cNvPicPr>
            <a:picLocks noChangeAspect="1"/>
          </p:cNvPicPr>
          <p:nvPr userDrawn="1"/>
        </p:nvPicPr>
        <p:blipFill>
          <a:blip r:embed="rId7"/>
          <a:stretch>
            <a:fillRect/>
          </a:stretch>
        </p:blipFill>
        <p:spPr>
          <a:xfrm>
            <a:off x="9538543" y="-30252"/>
            <a:ext cx="2488244" cy="962250"/>
          </a:xfrm>
          <a:prstGeom prst="rect">
            <a:avLst/>
          </a:prstGeom>
        </p:spPr>
      </p:pic>
      <p:pic>
        <p:nvPicPr>
          <p:cNvPr id="9" name="Picture 8">
            <a:extLst>
              <a:ext uri="{FF2B5EF4-FFF2-40B4-BE49-F238E27FC236}">
                <a16:creationId xmlns:a16="http://schemas.microsoft.com/office/drawing/2014/main" id="{AD1BF180-597A-8F4E-8812-E9C28A9271E7}"/>
              </a:ext>
            </a:extLst>
          </p:cNvPr>
          <p:cNvPicPr>
            <a:picLocks noChangeAspect="1"/>
          </p:cNvPicPr>
          <p:nvPr userDrawn="1"/>
        </p:nvPicPr>
        <p:blipFill>
          <a:blip r:embed="rId8"/>
          <a:stretch>
            <a:fillRect/>
          </a:stretch>
        </p:blipFill>
        <p:spPr>
          <a:xfrm>
            <a:off x="3934088" y="859294"/>
            <a:ext cx="2922835" cy="336900"/>
          </a:xfrm>
          <a:prstGeom prst="rect">
            <a:avLst/>
          </a:prstGeom>
        </p:spPr>
      </p:pic>
      <p:pic>
        <p:nvPicPr>
          <p:cNvPr id="5" name="Picture 4">
            <a:extLst>
              <a:ext uri="{FF2B5EF4-FFF2-40B4-BE49-F238E27FC236}">
                <a16:creationId xmlns:a16="http://schemas.microsoft.com/office/drawing/2014/main" id="{97A1A941-96DB-1A48-A8F9-ABCD68DB4C30}"/>
              </a:ext>
            </a:extLst>
          </p:cNvPr>
          <p:cNvPicPr>
            <a:picLocks noChangeAspect="1"/>
          </p:cNvPicPr>
          <p:nvPr userDrawn="1"/>
        </p:nvPicPr>
        <p:blipFill>
          <a:blip r:embed="rId9"/>
          <a:stretch>
            <a:fillRect/>
          </a:stretch>
        </p:blipFill>
        <p:spPr>
          <a:xfrm>
            <a:off x="7065699" y="135129"/>
            <a:ext cx="2359126" cy="631250"/>
          </a:xfrm>
          <a:prstGeom prst="rect">
            <a:avLst/>
          </a:prstGeom>
        </p:spPr>
      </p:pic>
      <p:pic>
        <p:nvPicPr>
          <p:cNvPr id="12" name="Picture 11">
            <a:extLst>
              <a:ext uri="{FF2B5EF4-FFF2-40B4-BE49-F238E27FC236}">
                <a16:creationId xmlns:a16="http://schemas.microsoft.com/office/drawing/2014/main" id="{1708E4DE-8274-DE44-9DAE-DF1EB1BBBB81}"/>
              </a:ext>
            </a:extLst>
          </p:cNvPr>
          <p:cNvPicPr>
            <a:picLocks noChangeAspect="1"/>
          </p:cNvPicPr>
          <p:nvPr userDrawn="1"/>
        </p:nvPicPr>
        <p:blipFill>
          <a:blip r:embed="rId10"/>
          <a:stretch>
            <a:fillRect/>
          </a:stretch>
        </p:blipFill>
        <p:spPr>
          <a:xfrm>
            <a:off x="5082965" y="1478053"/>
            <a:ext cx="658920" cy="658920"/>
          </a:xfrm>
          <a:prstGeom prst="rect">
            <a:avLst/>
          </a:prstGeom>
        </p:spPr>
      </p:pic>
      <p:pic>
        <p:nvPicPr>
          <p:cNvPr id="13" name="Picture 12">
            <a:extLst>
              <a:ext uri="{FF2B5EF4-FFF2-40B4-BE49-F238E27FC236}">
                <a16:creationId xmlns:a16="http://schemas.microsoft.com/office/drawing/2014/main" id="{801D0186-FF6E-FE40-9F2C-DC60343BF53E}"/>
              </a:ext>
            </a:extLst>
          </p:cNvPr>
          <p:cNvPicPr>
            <a:picLocks noChangeAspect="1"/>
          </p:cNvPicPr>
          <p:nvPr userDrawn="1"/>
        </p:nvPicPr>
        <p:blipFill>
          <a:blip r:embed="rId11"/>
          <a:stretch>
            <a:fillRect/>
          </a:stretch>
        </p:blipFill>
        <p:spPr>
          <a:xfrm>
            <a:off x="6001122" y="1594902"/>
            <a:ext cx="1482394" cy="423541"/>
          </a:xfrm>
          <a:prstGeom prst="rect">
            <a:avLst/>
          </a:prstGeom>
        </p:spPr>
      </p:pic>
      <p:pic>
        <p:nvPicPr>
          <p:cNvPr id="14" name="Picture 13">
            <a:extLst>
              <a:ext uri="{FF2B5EF4-FFF2-40B4-BE49-F238E27FC236}">
                <a16:creationId xmlns:a16="http://schemas.microsoft.com/office/drawing/2014/main" id="{A2B74D3A-C5AC-194D-B0B7-05456C1FE511}"/>
              </a:ext>
            </a:extLst>
          </p:cNvPr>
          <p:cNvPicPr>
            <a:picLocks noChangeAspect="1"/>
          </p:cNvPicPr>
          <p:nvPr userDrawn="1"/>
        </p:nvPicPr>
        <p:blipFill>
          <a:blip r:embed="rId12"/>
          <a:stretch>
            <a:fillRect/>
          </a:stretch>
        </p:blipFill>
        <p:spPr>
          <a:xfrm>
            <a:off x="7721418" y="1536772"/>
            <a:ext cx="1468033" cy="473033"/>
          </a:xfrm>
          <a:prstGeom prst="rect">
            <a:avLst/>
          </a:prstGeom>
        </p:spPr>
      </p:pic>
      <p:pic>
        <p:nvPicPr>
          <p:cNvPr id="16" name="Picture 15">
            <a:extLst>
              <a:ext uri="{FF2B5EF4-FFF2-40B4-BE49-F238E27FC236}">
                <a16:creationId xmlns:a16="http://schemas.microsoft.com/office/drawing/2014/main" id="{E0D4608A-ED26-9848-AB81-95C3F1B45787}"/>
              </a:ext>
            </a:extLst>
          </p:cNvPr>
          <p:cNvPicPr>
            <a:picLocks noChangeAspect="1"/>
          </p:cNvPicPr>
          <p:nvPr userDrawn="1"/>
        </p:nvPicPr>
        <p:blipFill>
          <a:blip r:embed="rId13"/>
          <a:stretch>
            <a:fillRect/>
          </a:stretch>
        </p:blipFill>
        <p:spPr>
          <a:xfrm>
            <a:off x="6744792" y="2210315"/>
            <a:ext cx="431141" cy="431141"/>
          </a:xfrm>
          <a:prstGeom prst="rect">
            <a:avLst/>
          </a:prstGeom>
        </p:spPr>
      </p:pic>
      <p:sp>
        <p:nvSpPr>
          <p:cNvPr id="19" name="TextBox 18">
            <a:extLst>
              <a:ext uri="{FF2B5EF4-FFF2-40B4-BE49-F238E27FC236}">
                <a16:creationId xmlns:a16="http://schemas.microsoft.com/office/drawing/2014/main" id="{1ECF2CBE-6879-8042-BE96-D8044CE1EF3F}"/>
              </a:ext>
            </a:extLst>
          </p:cNvPr>
          <p:cNvSpPr txBox="1"/>
          <p:nvPr userDrawn="1"/>
        </p:nvSpPr>
        <p:spPr>
          <a:xfrm>
            <a:off x="6586341" y="2634721"/>
            <a:ext cx="939898" cy="223837"/>
          </a:xfrm>
          <a:prstGeom prst="rect">
            <a:avLst/>
          </a:prstGeom>
          <a:noFill/>
        </p:spPr>
        <p:txBody>
          <a:bodyPr wrap="square" rtlCol="0">
            <a:noAutofit/>
          </a:bodyPr>
          <a:lstStyle/>
          <a:p>
            <a:pPr>
              <a:spcBef>
                <a:spcPts val="300"/>
              </a:spcBef>
              <a:spcAft>
                <a:spcPts val="600"/>
              </a:spcAft>
            </a:pPr>
            <a:r>
              <a:rPr lang="fr-FR" sz="1000" b="1" dirty="0" err="1">
                <a:solidFill>
                  <a:schemeClr val="tx1"/>
                </a:solidFill>
                <a:latin typeface="Salesforce Sans"/>
                <a:cs typeface="Salesforce Sans"/>
              </a:rPr>
              <a:t>Algoworks</a:t>
            </a:r>
            <a:r>
              <a:rPr lang="fr-FR" sz="1000" b="1" dirty="0">
                <a:solidFill>
                  <a:schemeClr val="tx1"/>
                </a:solidFill>
                <a:latin typeface="Salesforce Sans"/>
                <a:cs typeface="Salesforce Sans"/>
              </a:rPr>
              <a:t> </a:t>
            </a:r>
          </a:p>
        </p:txBody>
      </p:sp>
      <p:sp>
        <p:nvSpPr>
          <p:cNvPr id="29" name="Rectangle 1">
            <a:extLst>
              <a:ext uri="{FF2B5EF4-FFF2-40B4-BE49-F238E27FC236}">
                <a16:creationId xmlns:a16="http://schemas.microsoft.com/office/drawing/2014/main" id="{A74D828F-18E8-8746-B4CF-9A2C63B124D4}"/>
              </a:ext>
            </a:extLst>
          </p:cNvPr>
          <p:cNvSpPr>
            <a:spLocks noChangeArrowheads="1"/>
          </p:cNvSpPr>
          <p:nvPr userDrawn="1"/>
        </p:nvSpPr>
        <p:spPr bwMode="auto">
          <a:xfrm>
            <a:off x="3790950" y="3063875"/>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30" name="Picture 29">
            <a:extLst>
              <a:ext uri="{FF2B5EF4-FFF2-40B4-BE49-F238E27FC236}">
                <a16:creationId xmlns:a16="http://schemas.microsoft.com/office/drawing/2014/main" id="{627299BD-4175-8840-B40D-AF1DC4FE6A28}"/>
              </a:ext>
            </a:extLst>
          </p:cNvPr>
          <p:cNvPicPr>
            <a:picLocks noChangeAspect="1"/>
          </p:cNvPicPr>
          <p:nvPr userDrawn="1"/>
        </p:nvPicPr>
        <p:blipFill>
          <a:blip r:embed="rId14"/>
          <a:stretch>
            <a:fillRect/>
          </a:stretch>
        </p:blipFill>
        <p:spPr>
          <a:xfrm>
            <a:off x="7689862" y="2318935"/>
            <a:ext cx="553153" cy="445141"/>
          </a:xfrm>
          <a:prstGeom prst="rect">
            <a:avLst/>
          </a:prstGeom>
        </p:spPr>
      </p:pic>
      <p:pic>
        <p:nvPicPr>
          <p:cNvPr id="31" name="Picture 30">
            <a:extLst>
              <a:ext uri="{FF2B5EF4-FFF2-40B4-BE49-F238E27FC236}">
                <a16:creationId xmlns:a16="http://schemas.microsoft.com/office/drawing/2014/main" id="{032BED71-A2BF-6842-95EE-1D627F64BF12}"/>
              </a:ext>
            </a:extLst>
          </p:cNvPr>
          <p:cNvPicPr>
            <a:picLocks noChangeAspect="1"/>
          </p:cNvPicPr>
          <p:nvPr userDrawn="1"/>
        </p:nvPicPr>
        <p:blipFill>
          <a:blip r:embed="rId15"/>
          <a:stretch>
            <a:fillRect/>
          </a:stretch>
        </p:blipFill>
        <p:spPr>
          <a:xfrm>
            <a:off x="8648814" y="2305560"/>
            <a:ext cx="969445" cy="388156"/>
          </a:xfrm>
          <a:prstGeom prst="rect">
            <a:avLst/>
          </a:prstGeom>
        </p:spPr>
      </p:pic>
    </p:spTree>
    <p:extLst>
      <p:ext uri="{BB962C8B-B14F-4D97-AF65-F5344CB8AC3E}">
        <p14:creationId xmlns:p14="http://schemas.microsoft.com/office/powerpoint/2010/main" val="356459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12"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336549" y="1597025"/>
            <a:ext cx="3752871" cy="3980821"/>
          </a:xfrm>
        </p:spPr>
        <p:txBody>
          <a:bodyPr/>
          <a:lstStyle/>
          <a:p>
            <a:endParaRPr lang="en-US" dirty="0"/>
          </a:p>
        </p:txBody>
      </p:sp>
      <p:sp>
        <p:nvSpPr>
          <p:cNvPr id="63" name="Picture Placeholder 61"/>
          <p:cNvSpPr>
            <a:spLocks noGrp="1"/>
          </p:cNvSpPr>
          <p:nvPr>
            <p:ph type="pic" sz="quarter" idx="18"/>
          </p:nvPr>
        </p:nvSpPr>
        <p:spPr>
          <a:xfrm>
            <a:off x="4229382" y="1597025"/>
            <a:ext cx="3725862" cy="3980821"/>
          </a:xfrm>
        </p:spPr>
        <p:txBody>
          <a:bodyPr/>
          <a:lstStyle/>
          <a:p>
            <a:endParaRPr lang="en-US"/>
          </a:p>
        </p:txBody>
      </p:sp>
      <p:sp>
        <p:nvSpPr>
          <p:cNvPr id="64" name="Picture Placeholder 61"/>
          <p:cNvSpPr>
            <a:spLocks noGrp="1"/>
          </p:cNvSpPr>
          <p:nvPr>
            <p:ph type="pic" sz="quarter" idx="19"/>
          </p:nvPr>
        </p:nvSpPr>
        <p:spPr>
          <a:xfrm>
            <a:off x="8101820" y="1597025"/>
            <a:ext cx="3746255" cy="3980821"/>
          </a:xfrm>
        </p:spPr>
        <p:txBody>
          <a:bodyPr/>
          <a:lstStyle/>
          <a:p>
            <a:endParaRPr lang="en-US" dirty="0"/>
          </a:p>
        </p:txBody>
      </p:sp>
      <p:cxnSp>
        <p:nvCxnSpPr>
          <p:cNvPr id="65" name="Straight Connector 64"/>
          <p:cNvCxnSpPr/>
          <p:nvPr userDrawn="1"/>
        </p:nvCxnSpPr>
        <p:spPr>
          <a:xfrm>
            <a:off x="333565"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337217" y="5786195"/>
            <a:ext cx="3749040" cy="502850"/>
          </a:xfrm>
        </p:spPr>
        <p:txBody>
          <a:bodyPr/>
          <a:lstStyle>
            <a:lvl1pPr>
              <a:buNone/>
              <a:defRPr sz="1400" spc="0"/>
            </a:lvl1pPr>
          </a:lstStyle>
          <a:p>
            <a:pPr lvl="0"/>
            <a:r>
              <a:rPr lang="en-US" dirty="0"/>
              <a:t>Click to edit Master text styles</a:t>
            </a:r>
          </a:p>
        </p:txBody>
      </p:sp>
      <p:cxnSp>
        <p:nvCxnSpPr>
          <p:cNvPr id="67" name="Straight Connector 66"/>
          <p:cNvCxnSpPr/>
          <p:nvPr userDrawn="1"/>
        </p:nvCxnSpPr>
        <p:spPr>
          <a:xfrm>
            <a:off x="4229382" y="5702300"/>
            <a:ext cx="3732576"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4218268" y="5786195"/>
            <a:ext cx="3749040" cy="502850"/>
          </a:xfrm>
        </p:spPr>
        <p:txBody>
          <a:bodyPr/>
          <a:lstStyle>
            <a:lvl1pPr>
              <a:buNone/>
              <a:defRPr sz="1400" spc="0"/>
            </a:lvl1pPr>
          </a:lstStyle>
          <a:p>
            <a:pPr lvl="0"/>
            <a:r>
              <a:rPr lang="en-US" dirty="0"/>
              <a:t>Click to edit Master text styles</a:t>
            </a:r>
          </a:p>
        </p:txBody>
      </p:sp>
      <p:cxnSp>
        <p:nvCxnSpPr>
          <p:cNvPr id="69" name="Straight Connector 68"/>
          <p:cNvCxnSpPr/>
          <p:nvPr userDrawn="1"/>
        </p:nvCxnSpPr>
        <p:spPr>
          <a:xfrm>
            <a:off x="8101820"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8112687" y="5786195"/>
            <a:ext cx="3749040" cy="502850"/>
          </a:xfrm>
        </p:spPr>
        <p:txBody>
          <a:bodyPr/>
          <a:lstStyle>
            <a:lvl1pPr>
              <a:buNone/>
              <a:defRPr sz="1400" spc="0"/>
            </a:lvl1pPr>
          </a:lstStyle>
          <a:p>
            <a:pPr lvl="0"/>
            <a:r>
              <a:rPr lang="en-US" dirty="0"/>
              <a:t>Click to edit Master text styles</a:t>
            </a:r>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3" name="Title 2"/>
          <p:cNvSpPr>
            <a:spLocks noGrp="1"/>
          </p:cNvSpPr>
          <p:nvPr>
            <p:ph type="title"/>
          </p:nvPr>
        </p:nvSpPr>
        <p:spPr/>
        <p:txBody>
          <a:bodyPr/>
          <a:lstStyle>
            <a:lvl1pPr>
              <a:defRPr spc="0"/>
            </a:lvl1pPr>
          </a:lstStyle>
          <a:p>
            <a:r>
              <a:rPr lang="en-US"/>
              <a:t>Click to edit Master title style</a:t>
            </a:r>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154494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column photos">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a:latin typeface="Arial" charset="0"/>
              <a:cs typeface="VAG Rounded Std Light"/>
            </a:endParaRPr>
          </a:p>
        </p:txBody>
      </p:sp>
      <p:sp>
        <p:nvSpPr>
          <p:cNvPr id="3" name="Title 2"/>
          <p:cNvSpPr>
            <a:spLocks noGrp="1"/>
          </p:cNvSpPr>
          <p:nvPr>
            <p:ph type="title"/>
          </p:nvPr>
        </p:nvSpPr>
        <p:spPr/>
        <p:txBody>
          <a:bodyPr/>
          <a:lstStyle/>
          <a:p>
            <a:r>
              <a:rPr lang="en-US"/>
              <a:t>Click to edit Master title style</a:t>
            </a:r>
          </a:p>
        </p:txBody>
      </p:sp>
      <p:sp>
        <p:nvSpPr>
          <p:cNvPr id="22" name="Picture Placeholder 4"/>
          <p:cNvSpPr>
            <a:spLocks noGrp="1"/>
          </p:cNvSpPr>
          <p:nvPr>
            <p:ph type="pic" sz="quarter" idx="24"/>
          </p:nvPr>
        </p:nvSpPr>
        <p:spPr>
          <a:xfrm>
            <a:off x="332623" y="1703211"/>
            <a:ext cx="2727179" cy="3908085"/>
          </a:xfrm>
        </p:spPr>
        <p:txBody>
          <a:bodyPr anchor="ctr"/>
          <a:lstStyle>
            <a:lvl1pPr marL="0" indent="0" algn="ctr">
              <a:buNone/>
              <a:defRPr sz="1800">
                <a:solidFill>
                  <a:schemeClr val="accent2"/>
                </a:solidFill>
              </a:defRPr>
            </a:lvl1pPr>
          </a:lstStyle>
          <a:p>
            <a:r>
              <a:rPr lang="en-US" dirty="0"/>
              <a:t>Click icon to add picture</a:t>
            </a:r>
          </a:p>
        </p:txBody>
      </p:sp>
      <p:sp>
        <p:nvSpPr>
          <p:cNvPr id="23" name="Picture Placeholder 4"/>
          <p:cNvSpPr>
            <a:spLocks noGrp="1"/>
          </p:cNvSpPr>
          <p:nvPr>
            <p:ph type="pic" sz="quarter" idx="25"/>
          </p:nvPr>
        </p:nvSpPr>
        <p:spPr>
          <a:xfrm>
            <a:off x="3257205" y="1703211"/>
            <a:ext cx="2727179" cy="3908085"/>
          </a:xfrm>
        </p:spPr>
        <p:txBody>
          <a:bodyPr anchor="ctr"/>
          <a:lstStyle>
            <a:lvl1pPr marL="0" indent="0" algn="ctr">
              <a:buNone/>
              <a:defRPr sz="1800">
                <a:solidFill>
                  <a:schemeClr val="accent2"/>
                </a:solidFill>
              </a:defRPr>
            </a:lvl1pPr>
          </a:lstStyle>
          <a:p>
            <a:r>
              <a:rPr lang="en-US"/>
              <a:t>Click icon to add picture</a:t>
            </a:r>
          </a:p>
        </p:txBody>
      </p:sp>
      <p:sp>
        <p:nvSpPr>
          <p:cNvPr id="24" name="Picture Placeholder 4"/>
          <p:cNvSpPr>
            <a:spLocks noGrp="1"/>
          </p:cNvSpPr>
          <p:nvPr>
            <p:ph type="pic" sz="quarter" idx="26"/>
          </p:nvPr>
        </p:nvSpPr>
        <p:spPr>
          <a:xfrm>
            <a:off x="6181787" y="1703211"/>
            <a:ext cx="2727179" cy="3908085"/>
          </a:xfrm>
        </p:spPr>
        <p:txBody>
          <a:bodyPr anchor="ctr"/>
          <a:lstStyle>
            <a:lvl1pPr marL="0" indent="0" algn="ctr">
              <a:buNone/>
              <a:defRPr sz="1800">
                <a:solidFill>
                  <a:schemeClr val="accent2"/>
                </a:solidFill>
              </a:defRPr>
            </a:lvl1pPr>
          </a:lstStyle>
          <a:p>
            <a:r>
              <a:rPr lang="en-US"/>
              <a:t>Click icon to add picture</a:t>
            </a:r>
          </a:p>
        </p:txBody>
      </p:sp>
      <p:sp>
        <p:nvSpPr>
          <p:cNvPr id="37" name="Picture Placeholder 4"/>
          <p:cNvSpPr>
            <a:spLocks noGrp="1"/>
          </p:cNvSpPr>
          <p:nvPr>
            <p:ph type="pic" sz="quarter" idx="27"/>
          </p:nvPr>
        </p:nvSpPr>
        <p:spPr>
          <a:xfrm>
            <a:off x="9106369" y="1703211"/>
            <a:ext cx="2727179" cy="3908085"/>
          </a:xfrm>
        </p:spPr>
        <p:txBody>
          <a:bodyPr anchor="ctr"/>
          <a:lstStyle>
            <a:lvl1pPr marL="0" indent="0" algn="ctr">
              <a:buNone/>
              <a:defRPr sz="1800">
                <a:solidFill>
                  <a:schemeClr val="accent2"/>
                </a:solidFill>
              </a:defRPr>
            </a:lvl1pPr>
          </a:lstStyle>
          <a:p>
            <a:r>
              <a:rPr lang="en-US" dirty="0"/>
              <a:t>Click icon to add picture</a:t>
            </a:r>
          </a:p>
        </p:txBody>
      </p:sp>
      <p:cxnSp>
        <p:nvCxnSpPr>
          <p:cNvPr id="5" name="Straight Connector 4"/>
          <p:cNvCxnSpPr/>
          <p:nvPr userDrawn="1"/>
        </p:nvCxnSpPr>
        <p:spPr>
          <a:xfrm>
            <a:off x="33832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87492"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1325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333375" y="5786195"/>
            <a:ext cx="2720975" cy="502850"/>
          </a:xfrm>
        </p:spPr>
        <p:txBody>
          <a:bodyPr/>
          <a:lstStyle>
            <a:lvl1pPr>
              <a:buNone/>
              <a:defRPr sz="1400"/>
            </a:lvl1pPr>
          </a:lstStyle>
          <a:p>
            <a:pPr lvl="0"/>
            <a:r>
              <a:rPr lang="en-US" dirty="0"/>
              <a:t>Click to edit Master text styles</a:t>
            </a:r>
          </a:p>
        </p:txBody>
      </p:sp>
      <p:sp>
        <p:nvSpPr>
          <p:cNvPr id="77" name="Text Placeholder 3"/>
          <p:cNvSpPr>
            <a:spLocks noGrp="1"/>
          </p:cNvSpPr>
          <p:nvPr>
            <p:ph type="body" sz="quarter" idx="29"/>
          </p:nvPr>
        </p:nvSpPr>
        <p:spPr>
          <a:xfrm>
            <a:off x="3264408" y="5786195"/>
            <a:ext cx="2720975" cy="502850"/>
          </a:xfrm>
        </p:spPr>
        <p:txBody>
          <a:bodyPr/>
          <a:lstStyle>
            <a:lvl1pPr>
              <a:buNone/>
              <a:defRPr sz="1400"/>
            </a:lvl1pPr>
          </a:lstStyle>
          <a:p>
            <a:pPr lvl="0"/>
            <a:r>
              <a:rPr lang="en-US" dirty="0"/>
              <a:t>Click to edit Master text styles</a:t>
            </a:r>
          </a:p>
        </p:txBody>
      </p:sp>
      <p:sp>
        <p:nvSpPr>
          <p:cNvPr id="78" name="Text Placeholder 3"/>
          <p:cNvSpPr>
            <a:spLocks noGrp="1"/>
          </p:cNvSpPr>
          <p:nvPr>
            <p:ph type="body" sz="quarter" idx="30"/>
          </p:nvPr>
        </p:nvSpPr>
        <p:spPr>
          <a:xfrm>
            <a:off x="6190488" y="5786195"/>
            <a:ext cx="2720975" cy="502850"/>
          </a:xfrm>
        </p:spPr>
        <p:txBody>
          <a:bodyPr/>
          <a:lstStyle>
            <a:lvl1pPr>
              <a:buNone/>
              <a:defRPr sz="1400"/>
            </a:lvl1pPr>
          </a:lstStyle>
          <a:p>
            <a:pPr lvl="0"/>
            <a:r>
              <a:rPr lang="en-US" dirty="0"/>
              <a:t>Click to edit Master text styles</a:t>
            </a:r>
          </a:p>
        </p:txBody>
      </p:sp>
      <p:sp>
        <p:nvSpPr>
          <p:cNvPr id="79" name="Text Placeholder 3"/>
          <p:cNvSpPr>
            <a:spLocks noGrp="1"/>
          </p:cNvSpPr>
          <p:nvPr>
            <p:ph type="body" sz="quarter" idx="31"/>
          </p:nvPr>
        </p:nvSpPr>
        <p:spPr>
          <a:xfrm>
            <a:off x="9113258" y="5786195"/>
            <a:ext cx="2720975" cy="502850"/>
          </a:xfrm>
        </p:spPr>
        <p:txBody>
          <a:bodyPr/>
          <a:lstStyle>
            <a:lvl1pPr>
              <a:buNone/>
              <a:defRPr sz="1400"/>
            </a:lvl1pPr>
          </a:lstStyle>
          <a:p>
            <a:pPr lvl="0"/>
            <a:r>
              <a:rPr lang="en-US" dirty="0"/>
              <a:t>Click to edit Master text styles</a:t>
            </a:r>
          </a:p>
        </p:txBody>
      </p: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13119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column multi">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a:latin typeface="Arial" charset="0"/>
              <a:cs typeface="VAG Rounded Std Light"/>
            </a:endParaRPr>
          </a:p>
        </p:txBody>
      </p:sp>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38328"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8"/>
          <p:cNvSpPr>
            <a:spLocks noGrp="1"/>
          </p:cNvSpPr>
          <p:nvPr>
            <p:ph sz="quarter" idx="11"/>
          </p:nvPr>
        </p:nvSpPr>
        <p:spPr>
          <a:xfrm>
            <a:off x="3272035"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10"/>
          <p:cNvSpPr>
            <a:spLocks noGrp="1"/>
          </p:cNvSpPr>
          <p:nvPr>
            <p:ph sz="quarter" idx="12"/>
          </p:nvPr>
        </p:nvSpPr>
        <p:spPr>
          <a:xfrm>
            <a:off x="6205742"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Content Placeholder 12"/>
          <p:cNvSpPr>
            <a:spLocks noGrp="1"/>
          </p:cNvSpPr>
          <p:nvPr>
            <p:ph sz="quarter" idx="13"/>
          </p:nvPr>
        </p:nvSpPr>
        <p:spPr>
          <a:xfrm>
            <a:off x="9139449"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Picture Placeholder 4"/>
          <p:cNvSpPr>
            <a:spLocks noGrp="1"/>
          </p:cNvSpPr>
          <p:nvPr>
            <p:ph type="pic" sz="quarter" idx="24"/>
          </p:nvPr>
        </p:nvSpPr>
        <p:spPr>
          <a:xfrm>
            <a:off x="344424" y="1703212"/>
            <a:ext cx="2703576" cy="1695238"/>
          </a:xfrm>
        </p:spPr>
        <p:txBody>
          <a:bodyPr anchor="ctr"/>
          <a:lstStyle>
            <a:lvl1pPr marL="0" indent="0" algn="ctr">
              <a:buNone/>
              <a:defRPr sz="1800">
                <a:solidFill>
                  <a:schemeClr val="accent2"/>
                </a:solidFill>
              </a:defRPr>
            </a:lvl1pPr>
          </a:lstStyle>
          <a:p>
            <a:r>
              <a:rPr lang="en-US" dirty="0"/>
              <a:t>Click icon to add picture</a:t>
            </a:r>
          </a:p>
        </p:txBody>
      </p:sp>
      <p:sp>
        <p:nvSpPr>
          <p:cNvPr id="23" name="Picture Placeholder 4"/>
          <p:cNvSpPr>
            <a:spLocks noGrp="1"/>
          </p:cNvSpPr>
          <p:nvPr>
            <p:ph type="pic" sz="quarter" idx="25"/>
          </p:nvPr>
        </p:nvSpPr>
        <p:spPr>
          <a:xfrm>
            <a:off x="3266831" y="1703212"/>
            <a:ext cx="2723180" cy="1695238"/>
          </a:xfrm>
        </p:spPr>
        <p:txBody>
          <a:bodyPr anchor="ctr"/>
          <a:lstStyle>
            <a:lvl1pPr marL="0" indent="0" algn="ctr">
              <a:buNone/>
              <a:defRPr sz="1800">
                <a:solidFill>
                  <a:schemeClr val="accent2"/>
                </a:solidFill>
              </a:defRPr>
            </a:lvl1pPr>
          </a:lstStyle>
          <a:p>
            <a:r>
              <a:rPr lang="en-US" dirty="0"/>
              <a:t>Click icon to add picture</a:t>
            </a:r>
          </a:p>
        </p:txBody>
      </p:sp>
      <p:sp>
        <p:nvSpPr>
          <p:cNvPr id="24" name="Picture Placeholder 4"/>
          <p:cNvSpPr>
            <a:spLocks noGrp="1"/>
          </p:cNvSpPr>
          <p:nvPr>
            <p:ph type="pic" sz="quarter" idx="26"/>
          </p:nvPr>
        </p:nvSpPr>
        <p:spPr>
          <a:xfrm>
            <a:off x="6205415" y="1703212"/>
            <a:ext cx="2705660" cy="1695238"/>
          </a:xfrm>
        </p:spPr>
        <p:txBody>
          <a:bodyPr anchor="ctr"/>
          <a:lstStyle>
            <a:lvl1pPr marL="0" indent="0" algn="ctr">
              <a:buNone/>
              <a:defRPr sz="1800">
                <a:solidFill>
                  <a:schemeClr val="accent2"/>
                </a:solidFill>
              </a:defRPr>
            </a:lvl1pPr>
          </a:lstStyle>
          <a:p>
            <a:r>
              <a:rPr lang="en-US"/>
              <a:t>Click icon to add picture</a:t>
            </a:r>
          </a:p>
        </p:txBody>
      </p:sp>
      <p:sp>
        <p:nvSpPr>
          <p:cNvPr id="37" name="Picture Placeholder 4"/>
          <p:cNvSpPr>
            <a:spLocks noGrp="1"/>
          </p:cNvSpPr>
          <p:nvPr>
            <p:ph type="pic" sz="quarter" idx="27"/>
          </p:nvPr>
        </p:nvSpPr>
        <p:spPr>
          <a:xfrm>
            <a:off x="9126479" y="1703212"/>
            <a:ext cx="2724209" cy="1695238"/>
          </a:xfrm>
        </p:spPr>
        <p:txBody>
          <a:bodyPr anchor="ctr"/>
          <a:lstStyle>
            <a:lvl1pPr marL="0" indent="0" algn="ctr">
              <a:buNone/>
              <a:defRPr sz="1800">
                <a:solidFill>
                  <a:schemeClr val="accent2"/>
                </a:solidFill>
              </a:defRPr>
            </a:lvl1pPr>
          </a:lstStyle>
          <a:p>
            <a:r>
              <a:rPr lang="en-US" dirty="0"/>
              <a:t>Click icon to add picture</a:t>
            </a:r>
          </a:p>
        </p:txBody>
      </p:sp>
      <p:cxnSp>
        <p:nvCxnSpPr>
          <p:cNvPr id="5" name="Straight Connector 4"/>
          <p:cNvCxnSpPr/>
          <p:nvPr userDrawn="1"/>
        </p:nvCxnSpPr>
        <p:spPr>
          <a:xfrm>
            <a:off x="338328"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953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36140"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137871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plit_4-column">
    <p:bg>
      <p:bgPr>
        <a:solidFill>
          <a:srgbClr val="16537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338328" y="1695450"/>
            <a:ext cx="2714625" cy="266700"/>
          </a:xfrm>
          <a:blipFill>
            <a:blip r:embed="rId2"/>
            <a:srcRect/>
            <a:stretch>
              <a:fillRect l="-4393" t="-7550" r="-4146" b="-988"/>
            </a:stretch>
          </a:blipFill>
        </p:spPr>
        <p:txBody>
          <a:bodyPr/>
          <a:lstStyle>
            <a:lvl1pPr>
              <a:defRPr/>
            </a:lvl1pPr>
          </a:lstStyle>
          <a:p>
            <a:pPr lvl="0"/>
            <a:r>
              <a:rPr lang="en-US" dirty="0"/>
              <a:t>  </a:t>
            </a:r>
          </a:p>
        </p:txBody>
      </p:sp>
      <p:sp>
        <p:nvSpPr>
          <p:cNvPr id="174" name="Text Placeholder 6"/>
          <p:cNvSpPr>
            <a:spLocks noGrp="1"/>
          </p:cNvSpPr>
          <p:nvPr>
            <p:ph type="body" sz="quarter" idx="30" hasCustomPrompt="1"/>
          </p:nvPr>
        </p:nvSpPr>
        <p:spPr>
          <a:xfrm>
            <a:off x="9142413" y="1695450"/>
            <a:ext cx="2714625" cy="266700"/>
          </a:xfrm>
          <a:blipFill>
            <a:blip r:embed="rId2"/>
            <a:srcRect/>
            <a:stretch>
              <a:fillRect l="-4393" t="-7550" r="-4146" b="-988"/>
            </a:stretch>
          </a:blipFill>
        </p:spPr>
        <p:txBody>
          <a:bodyPr/>
          <a:lstStyle>
            <a:lvl1pPr>
              <a:defRPr/>
            </a:lvl1pPr>
          </a:lstStyle>
          <a:p>
            <a:pPr lvl="0"/>
            <a:r>
              <a:rPr lang="en-US" dirty="0"/>
              <a:t> </a:t>
            </a:r>
          </a:p>
        </p:txBody>
      </p:sp>
      <p:sp>
        <p:nvSpPr>
          <p:cNvPr id="175" name="Text Placeholder 6"/>
          <p:cNvSpPr>
            <a:spLocks noGrp="1"/>
          </p:cNvSpPr>
          <p:nvPr>
            <p:ph type="body" sz="quarter" idx="31" hasCustomPrompt="1"/>
          </p:nvPr>
        </p:nvSpPr>
        <p:spPr>
          <a:xfrm>
            <a:off x="6207718" y="1695450"/>
            <a:ext cx="2714625" cy="266700"/>
          </a:xfrm>
          <a:blipFill>
            <a:blip r:embed="rId2"/>
            <a:srcRect/>
            <a:stretch>
              <a:fillRect l="-4393" t="-7550" r="-4146" b="-988"/>
            </a:stretch>
          </a:blipFill>
        </p:spPr>
        <p:txBody>
          <a:bodyPr/>
          <a:lstStyle>
            <a:lvl1pPr>
              <a:defRPr/>
            </a:lvl1pPr>
          </a:lstStyle>
          <a:p>
            <a:pPr lvl="0"/>
            <a:r>
              <a:rPr lang="en-US" dirty="0"/>
              <a:t>  </a:t>
            </a:r>
          </a:p>
        </p:txBody>
      </p:sp>
      <p:sp>
        <p:nvSpPr>
          <p:cNvPr id="176" name="Text Placeholder 6"/>
          <p:cNvSpPr>
            <a:spLocks noGrp="1"/>
          </p:cNvSpPr>
          <p:nvPr>
            <p:ph type="body" sz="quarter" idx="32" hasCustomPrompt="1"/>
          </p:nvPr>
        </p:nvSpPr>
        <p:spPr>
          <a:xfrm>
            <a:off x="3273023" y="1695450"/>
            <a:ext cx="2714625" cy="266700"/>
          </a:xfrm>
          <a:blipFill>
            <a:blip r:embed="rId2"/>
            <a:srcRect/>
            <a:stretch>
              <a:fillRect l="-4393" t="-7550" r="-4146" b="-988"/>
            </a:stretch>
          </a:blipFill>
        </p:spPr>
        <p:txBody>
          <a:bodyPr/>
          <a:lstStyle>
            <a:lvl1pPr>
              <a:defRPr/>
            </a:lvl1pPr>
          </a:lstStyle>
          <a:p>
            <a:pPr lvl="0"/>
            <a:r>
              <a:rPr lang="en-US" dirty="0"/>
              <a:t>  </a:t>
            </a:r>
          </a:p>
        </p:txBody>
      </p:sp>
      <p:sp>
        <p:nvSpPr>
          <p:cNvPr id="50" name="Rectangle 1"/>
          <p:cNvSpPr/>
          <p:nvPr userDrawn="1"/>
        </p:nvSpPr>
        <p:spPr>
          <a:xfrm>
            <a:off x="-1"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51" name="Text Placeholder 17"/>
          <p:cNvSpPr>
            <a:spLocks noGrp="1"/>
          </p:cNvSpPr>
          <p:nvPr>
            <p:ph type="body" sz="quarter" idx="13"/>
          </p:nvPr>
        </p:nvSpPr>
        <p:spPr>
          <a:xfrm>
            <a:off x="338328"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Arial" charset="0"/>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Click to edit Master text</a:t>
            </a:r>
          </a:p>
        </p:txBody>
      </p:sp>
      <p:sp>
        <p:nvSpPr>
          <p:cNvPr id="56" name="Text Placeholder 17"/>
          <p:cNvSpPr>
            <a:spLocks noGrp="1"/>
          </p:cNvSpPr>
          <p:nvPr>
            <p:ph type="body" sz="quarter" idx="18"/>
          </p:nvPr>
        </p:nvSpPr>
        <p:spPr>
          <a:xfrm>
            <a:off x="3270537" y="3969097"/>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dirty="0"/>
              <a:t>Click to edit Master text styles</a:t>
            </a:r>
          </a:p>
          <a:p>
            <a:pPr lvl="1"/>
            <a:r>
              <a:rPr lang="en-US" dirty="0"/>
              <a:t>Second level</a:t>
            </a:r>
          </a:p>
          <a:p>
            <a:pPr marL="228600" lvl="2" indent="-6350">
              <a:buNone/>
            </a:pPr>
            <a:r>
              <a:rPr lang="en-US" dirty="0"/>
              <a:t>Third level (last)</a:t>
            </a:r>
          </a:p>
        </p:txBody>
      </p:sp>
      <p:sp>
        <p:nvSpPr>
          <p:cNvPr id="57" name="Text Placeholder 17"/>
          <p:cNvSpPr>
            <a:spLocks noGrp="1"/>
          </p:cNvSpPr>
          <p:nvPr>
            <p:ph type="body" sz="quarter" idx="19"/>
          </p:nvPr>
        </p:nvSpPr>
        <p:spPr>
          <a:xfrm>
            <a:off x="6202746" y="3968750"/>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dirty="0"/>
              <a:t>Click to edit Master text styles</a:t>
            </a:r>
          </a:p>
          <a:p>
            <a:pPr lvl="1"/>
            <a:r>
              <a:rPr lang="en-US" dirty="0"/>
              <a:t>Second level</a:t>
            </a:r>
          </a:p>
          <a:p>
            <a:pPr marL="228600" lvl="2" indent="-6350">
              <a:buNone/>
            </a:pPr>
            <a:r>
              <a:rPr lang="en-US" dirty="0"/>
              <a:t>Third level (last)</a:t>
            </a:r>
          </a:p>
        </p:txBody>
      </p:sp>
      <p:sp>
        <p:nvSpPr>
          <p:cNvPr id="58" name="Text Placeholder 17"/>
          <p:cNvSpPr>
            <a:spLocks noGrp="1"/>
          </p:cNvSpPr>
          <p:nvPr>
            <p:ph type="body" sz="quarter" idx="20"/>
          </p:nvPr>
        </p:nvSpPr>
        <p:spPr>
          <a:xfrm>
            <a:off x="9134956" y="3974592"/>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dirty="0"/>
              <a:t>Click to edit Master text styles</a:t>
            </a:r>
          </a:p>
          <a:p>
            <a:pPr lvl="1"/>
            <a:r>
              <a:rPr lang="en-US" dirty="0"/>
              <a:t>Second level</a:t>
            </a:r>
          </a:p>
          <a:p>
            <a:pPr marL="228600" lvl="2" indent="-6350">
              <a:buNone/>
            </a:pPr>
            <a:r>
              <a:rPr lang="en-US" dirty="0"/>
              <a:t>Third level (last)</a:t>
            </a:r>
          </a:p>
        </p:txBody>
      </p:sp>
      <p:sp>
        <p:nvSpPr>
          <p:cNvPr id="59" name="Text Placeholder 17"/>
          <p:cNvSpPr>
            <a:spLocks noGrp="1"/>
          </p:cNvSpPr>
          <p:nvPr>
            <p:ph type="body" sz="quarter" idx="21"/>
          </p:nvPr>
        </p:nvSpPr>
        <p:spPr>
          <a:xfrm>
            <a:off x="3270537"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Arial" charset="0"/>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Click to edit Master text</a:t>
            </a:r>
          </a:p>
        </p:txBody>
      </p:sp>
      <p:sp>
        <p:nvSpPr>
          <p:cNvPr id="60" name="Text Placeholder 17"/>
          <p:cNvSpPr>
            <a:spLocks noGrp="1"/>
          </p:cNvSpPr>
          <p:nvPr>
            <p:ph type="body" sz="quarter" idx="22"/>
          </p:nvPr>
        </p:nvSpPr>
        <p:spPr>
          <a:xfrm>
            <a:off x="620274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Arial" charset="0"/>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Click to edit Master text</a:t>
            </a:r>
          </a:p>
        </p:txBody>
      </p:sp>
      <p:sp>
        <p:nvSpPr>
          <p:cNvPr id="61" name="Text Placeholder 17"/>
          <p:cNvSpPr>
            <a:spLocks noGrp="1"/>
          </p:cNvSpPr>
          <p:nvPr>
            <p:ph type="body" sz="quarter" idx="23"/>
          </p:nvPr>
        </p:nvSpPr>
        <p:spPr>
          <a:xfrm>
            <a:off x="913495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Arial" charset="0"/>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Click to edit Master text</a:t>
            </a:r>
          </a:p>
        </p:txBody>
      </p:sp>
      <p:sp>
        <p:nvSpPr>
          <p:cNvPr id="62" name="Picture Placeholder 4"/>
          <p:cNvSpPr>
            <a:spLocks noGrp="1"/>
          </p:cNvSpPr>
          <p:nvPr>
            <p:ph type="pic" sz="quarter" idx="24"/>
          </p:nvPr>
        </p:nvSpPr>
        <p:spPr>
          <a:xfrm>
            <a:off x="338328" y="1962364"/>
            <a:ext cx="2715768" cy="1695238"/>
          </a:xfrm>
        </p:spPr>
        <p:txBody>
          <a:bodyPr anchor="ctr"/>
          <a:lstStyle>
            <a:lvl1pPr marL="0" indent="0" algn="ctr">
              <a:buNone/>
              <a:defRPr sz="18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3270537" y="1962364"/>
            <a:ext cx="2715768" cy="1695238"/>
          </a:xfrm>
        </p:spPr>
        <p:txBody>
          <a:bodyPr anchor="ctr"/>
          <a:lstStyle>
            <a:lvl1pPr marL="0" indent="0" algn="ctr">
              <a:buNone/>
              <a:defRPr sz="1800" spc="0">
                <a:solidFill>
                  <a:schemeClr val="bg1"/>
                </a:solidFill>
              </a:defRPr>
            </a:lvl1pPr>
          </a:lstStyle>
          <a:p>
            <a:r>
              <a:rPr lang="en-US"/>
              <a:t>Click icon to add picture</a:t>
            </a:r>
          </a:p>
        </p:txBody>
      </p:sp>
      <p:sp>
        <p:nvSpPr>
          <p:cNvPr id="64" name="Picture Placeholder 4"/>
          <p:cNvSpPr>
            <a:spLocks noGrp="1"/>
          </p:cNvSpPr>
          <p:nvPr>
            <p:ph type="pic" sz="quarter" idx="26"/>
          </p:nvPr>
        </p:nvSpPr>
        <p:spPr>
          <a:xfrm>
            <a:off x="6202746" y="1962364"/>
            <a:ext cx="2715768" cy="1695238"/>
          </a:xfrm>
        </p:spPr>
        <p:txBody>
          <a:bodyPr anchor="ctr"/>
          <a:lstStyle>
            <a:lvl1pPr marL="0" indent="0" algn="ctr">
              <a:buNone/>
              <a:defRPr sz="1800" spc="0">
                <a:solidFill>
                  <a:schemeClr val="bg1"/>
                </a:solidFill>
              </a:defRPr>
            </a:lvl1pPr>
          </a:lstStyle>
          <a:p>
            <a:r>
              <a:rPr lang="en-US"/>
              <a:t>Click icon to add picture</a:t>
            </a:r>
          </a:p>
        </p:txBody>
      </p:sp>
      <p:sp>
        <p:nvSpPr>
          <p:cNvPr id="65" name="Picture Placeholder 4"/>
          <p:cNvSpPr>
            <a:spLocks noGrp="1"/>
          </p:cNvSpPr>
          <p:nvPr>
            <p:ph type="pic" sz="quarter" idx="27"/>
          </p:nvPr>
        </p:nvSpPr>
        <p:spPr>
          <a:xfrm>
            <a:off x="9134956" y="1962364"/>
            <a:ext cx="2715768" cy="1695238"/>
          </a:xfrm>
        </p:spPr>
        <p:txBody>
          <a:bodyPr anchor="ctr"/>
          <a:lstStyle>
            <a:lvl1pPr marL="0" indent="0" algn="ctr">
              <a:buNone/>
              <a:defRPr sz="1800" spc="0">
                <a:solidFill>
                  <a:schemeClr val="bg1"/>
                </a:solidFill>
              </a:defRPr>
            </a:lvl1pPr>
          </a:lstStyle>
          <a:p>
            <a:r>
              <a:rPr lang="en-US"/>
              <a:t>Click icon to add picture</a:t>
            </a:r>
            <a:endParaRPr lang="en-US" dirty="0"/>
          </a:p>
        </p:txBody>
      </p:sp>
      <p:sp>
        <p:nvSpPr>
          <p:cNvPr id="4" name="Text Placeholder 3"/>
          <p:cNvSpPr>
            <a:spLocks noGrp="1"/>
          </p:cNvSpPr>
          <p:nvPr>
            <p:ph type="body" sz="quarter" idx="28"/>
          </p:nvPr>
        </p:nvSpPr>
        <p:spPr>
          <a:xfrm>
            <a:off x="338328" y="3968750"/>
            <a:ext cx="2715768" cy="2221992"/>
          </a:xfrm>
        </p:spPr>
        <p:txBody>
          <a:bodyPr lIns="9144"/>
          <a:lstStyle>
            <a:lvl1pPr>
              <a:defRPr sz="1800" spc="0"/>
            </a:lvl1pPr>
            <a:lvl2pPr>
              <a:defRPr sz="1600" spc="0"/>
            </a:lvl2pPr>
            <a:lvl3pPr marL="228600" indent="-6350">
              <a:buNone/>
              <a:defRPr sz="1400" spc="0" baseline="0">
                <a:solidFill>
                  <a:srgbClr val="0079A8"/>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Click to edit Master text styles</a:t>
            </a:r>
          </a:p>
          <a:p>
            <a:pPr lvl="1"/>
            <a:r>
              <a:rPr lang="en-US" dirty="0"/>
              <a:t>Second level</a:t>
            </a:r>
          </a:p>
          <a:p>
            <a:pPr lvl="2"/>
            <a:r>
              <a:rPr lang="en-US" dirty="0"/>
              <a:t>Third level (last)</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a:latin typeface="Arial" charset="0"/>
              <a:cs typeface="VAG Rounded Std Light"/>
            </a:endParaRPr>
          </a:p>
        </p:txBody>
      </p:sp>
      <p:sp>
        <p:nvSpPr>
          <p:cNvPr id="3" name="Title 2"/>
          <p:cNvSpPr>
            <a:spLocks noGrp="1"/>
          </p:cNvSpPr>
          <p:nvPr>
            <p:ph type="title"/>
          </p:nvPr>
        </p:nvSpPr>
        <p:spPr/>
        <p:txBody>
          <a:bodyPr/>
          <a:lstStyle>
            <a:lvl1pPr>
              <a:defRPr spc="0">
                <a:solidFill>
                  <a:schemeClr val="bg1"/>
                </a:solidFill>
              </a:defRPr>
            </a:lvl1pPr>
          </a:lstStyle>
          <a:p>
            <a:r>
              <a:rPr lang="en-US"/>
              <a:t>Click to edit Master title style</a:t>
            </a:r>
          </a:p>
        </p:txBody>
      </p:sp>
      <p:sp>
        <p:nvSpPr>
          <p:cNvPr id="5" name="Footer Placeholder 4"/>
          <p:cNvSpPr>
            <a:spLocks noGrp="1"/>
          </p:cNvSpPr>
          <p:nvPr>
            <p:ph type="ftr" sz="quarter" idx="33"/>
          </p:nvPr>
        </p:nvSpPr>
        <p:spPr/>
        <p:txBody>
          <a:bodyPr/>
          <a:lstStyle/>
          <a:p>
            <a:endParaRPr lang="en-US"/>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8995" y="6074587"/>
            <a:ext cx="909064" cy="597441"/>
          </a:xfrm>
          <a:prstGeom prst="rect">
            <a:avLst/>
          </a:prstGeom>
        </p:spPr>
      </p:pic>
    </p:spTree>
    <p:extLst>
      <p:ext uri="{BB962C8B-B14F-4D97-AF65-F5344CB8AC3E}">
        <p14:creationId xmlns:p14="http://schemas.microsoft.com/office/powerpoint/2010/main" val="139704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Arial" charset="0"/>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52156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5" name="Content Placeholder 44"/>
          <p:cNvSpPr>
            <a:spLocks noGrp="1"/>
          </p:cNvSpPr>
          <p:nvPr>
            <p:ph sz="quarter" idx="10"/>
          </p:nvPr>
        </p:nvSpPr>
        <p:spPr>
          <a:xfrm>
            <a:off x="338328" y="1601723"/>
            <a:ext cx="350215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8" name="Content Placeholder 87"/>
          <p:cNvSpPr>
            <a:spLocks noGrp="1"/>
          </p:cNvSpPr>
          <p:nvPr>
            <p:ph sz="quarter" idx="11"/>
          </p:nvPr>
        </p:nvSpPr>
        <p:spPr>
          <a:xfrm>
            <a:off x="4206240" y="1601787"/>
            <a:ext cx="7649210" cy="4416552"/>
          </a:xfrm>
        </p:spPr>
        <p:txBody>
          <a:bodyPr/>
          <a:lstStyle>
            <a:lvl1pPr>
              <a:defRPr spc="0"/>
            </a:lvl1pPr>
            <a:lvl2pPr>
              <a:defRPr spc="0"/>
            </a:lvl2pPr>
            <a:lvl3pPr>
              <a:defRPr spc="0"/>
            </a:lvl3pPr>
            <a:lvl4pPr>
              <a:defRPr spc="0"/>
            </a:lvl4pPr>
            <a:lvl5pPr>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1"/>
          <p:cNvSpPr/>
          <p:nvPr userDrawn="1"/>
        </p:nvSpPr>
        <p:spPr>
          <a:xfrm rot="10800000" flipH="1" flipV="1">
            <a:off x="3966951"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Arial" charset="0"/>
            </a:endParaRPr>
          </a:p>
        </p:txBody>
      </p:sp>
      <p:cxnSp>
        <p:nvCxnSpPr>
          <p:cNvPr id="23" name="Straight Connector 22"/>
          <p:cNvCxnSpPr/>
          <p:nvPr userDrawn="1"/>
        </p:nvCxnSpPr>
        <p:spPr>
          <a:xfrm flipH="1">
            <a:off x="4030959"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2770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userDrawn="1"/>
        </p:nvSpPr>
        <p:spPr>
          <a:xfrm>
            <a:off x="0" y="6357"/>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charset="0"/>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Oval 22"/>
          <p:cNvSpPr/>
          <p:nvPr userDrawn="1"/>
        </p:nvSpPr>
        <p:spPr>
          <a:xfrm>
            <a:off x="7695372" y="6397128"/>
            <a:ext cx="1285963"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charset="0"/>
              <a:cs typeface="VAG Rounded Std Light"/>
            </a:endParaRPr>
          </a:p>
        </p:txBody>
      </p:sp>
      <p:sp>
        <p:nvSpPr>
          <p:cNvPr id="5" name="Title 4"/>
          <p:cNvSpPr>
            <a:spLocks noGrp="1"/>
          </p:cNvSpPr>
          <p:nvPr>
            <p:ph type="title"/>
          </p:nvPr>
        </p:nvSpPr>
        <p:spPr/>
        <p:txBody>
          <a:bodyPr/>
          <a:lstStyle/>
          <a:p>
            <a:r>
              <a:rPr lang="en-US"/>
              <a:t>Click to edit Master title style</a:t>
            </a:r>
          </a:p>
        </p:txBody>
      </p: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2" name="Footer Placeholder 1"/>
          <p:cNvSpPr>
            <a:spLocks noGrp="1"/>
          </p:cNvSpPr>
          <p:nvPr>
            <p:ph type="ftr" sz="quarter" idx="17"/>
          </p:nvPr>
        </p:nvSpPr>
        <p:spPr>
          <a:xfrm>
            <a:off x="333729" y="6270900"/>
            <a:ext cx="7750012" cy="428383"/>
          </a:xfrm>
        </p:spPr>
        <p:txBody>
          <a:bodyPr/>
          <a:lstStyle/>
          <a:p>
            <a:endParaRPr lang="en-US"/>
          </a:p>
        </p:txBody>
      </p:sp>
      <p:grpSp>
        <p:nvGrpSpPr>
          <p:cNvPr id="25" name="Group 24"/>
          <p:cNvGrpSpPr/>
          <p:nvPr userDrawn="1"/>
        </p:nvGrpSpPr>
        <p:grpSpPr>
          <a:xfrm>
            <a:off x="1" y="1151067"/>
            <a:ext cx="8115300"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Arial" charset="0"/>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18722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userDrawn="1"/>
        </p:nvSpPr>
        <p:spPr>
          <a:xfrm>
            <a:off x="6305655" y="3041036"/>
            <a:ext cx="2578560" cy="646331"/>
          </a:xfrm>
          <a:prstGeom prst="rect">
            <a:avLst/>
          </a:prstGeom>
          <a:noFill/>
        </p:spPr>
        <p:txBody>
          <a:bodyPr wrap="square" rtlCol="0">
            <a:spAutoFit/>
          </a:bodyPr>
          <a:lstStyle/>
          <a:p>
            <a:pPr>
              <a:spcBef>
                <a:spcPts val="300"/>
              </a:spcBef>
              <a:spcAft>
                <a:spcPts val="1000"/>
              </a:spcAft>
            </a:pPr>
            <a:r>
              <a:rPr lang="en-US" sz="3600" b="1" dirty="0">
                <a:solidFill>
                  <a:schemeClr val="bg1"/>
                </a:solidFill>
                <a:latin typeface="Arial" charset="0"/>
              </a:rPr>
              <a:t>Merci</a:t>
            </a:r>
          </a:p>
        </p:txBody>
      </p:sp>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88150" y="2618434"/>
            <a:ext cx="2189804" cy="1439150"/>
          </a:xfrm>
          <a:prstGeom prst="rect">
            <a:avLst/>
          </a:prstGeom>
        </p:spPr>
      </p:pic>
    </p:spTree>
    <p:extLst>
      <p:ext uri="{BB962C8B-B14F-4D97-AF65-F5344CB8AC3E}">
        <p14:creationId xmlns:p14="http://schemas.microsoft.com/office/powerpoint/2010/main" val="217165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rawing Guide Layout Slide">
    <p:spTree>
      <p:nvGrpSpPr>
        <p:cNvPr id="1" name=""/>
        <p:cNvGrpSpPr/>
        <p:nvPr/>
      </p:nvGrpSpPr>
      <p:grpSpPr>
        <a:xfrm>
          <a:off x="0" y="0"/>
          <a:ext cx="0" cy="0"/>
          <a:chOff x="0" y="0"/>
          <a:chExt cx="0" cy="0"/>
        </a:xfrm>
      </p:grpSpPr>
      <p:sp>
        <p:nvSpPr>
          <p:cNvPr id="20" name="Text Placeholder 11"/>
          <p:cNvSpPr>
            <a:spLocks noGrp="1"/>
          </p:cNvSpPr>
          <p:nvPr>
            <p:ph type="body" sz="quarter" idx="18" hasCustomPrompt="1"/>
          </p:nvPr>
        </p:nvSpPr>
        <p:spPr>
          <a:xfrm>
            <a:off x="338328" y="1021080"/>
            <a:ext cx="11663172" cy="338554"/>
          </a:xfrm>
          <a:noFill/>
          <a:ln>
            <a:noFill/>
          </a:ln>
        </p:spPr>
        <p:txBody>
          <a:bodyPr/>
          <a:lstStyle>
            <a:lvl1pPr>
              <a:defRPr spc="0" baseline="0"/>
            </a:lvl1pPr>
          </a:lstStyle>
          <a:p>
            <a:r>
              <a:rPr lang="en-US" dirty="0"/>
              <a:t>Use this layout for realigning basic drawing guides or reference them as needed</a:t>
            </a:r>
          </a:p>
        </p:txBody>
      </p:sp>
      <p:sp>
        <p:nvSpPr>
          <p:cNvPr id="19" name="Title 8"/>
          <p:cNvSpPr txBox="1">
            <a:spLocks/>
          </p:cNvSpPr>
          <p:nvPr userDrawn="1"/>
        </p:nvSpPr>
        <p:spPr>
          <a:xfrm>
            <a:off x="338327" y="90720"/>
            <a:ext cx="11515535" cy="908043"/>
          </a:xfrm>
          <a:prstGeom prst="rect">
            <a:avLst/>
          </a:prstGeom>
          <a:effectLst/>
        </p:spPr>
        <p:txBody>
          <a:bodyPr vert="horz" lIns="0" tIns="0" rIns="0" bIns="0" rtlCol="0" anchor="b">
            <a:noAutofit/>
          </a:bodyPr>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r>
              <a:rPr lang="en-US" spc="0" dirty="0">
                <a:latin typeface="Arial" charset="0"/>
              </a:rPr>
              <a:t>Standard Drawing Guide Placement Layout Slide (Margins)</a:t>
            </a:r>
          </a:p>
        </p:txBody>
      </p:sp>
      <p:cxnSp>
        <p:nvCxnSpPr>
          <p:cNvPr id="6" name="Straight Connector 5"/>
          <p:cNvCxnSpPr/>
          <p:nvPr userDrawn="1"/>
        </p:nvCxnSpPr>
        <p:spPr>
          <a:xfrm>
            <a:off x="336550"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847254" y="-1587"/>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167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2" y="-4465621"/>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478446"/>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2112524"/>
            <a:ext cx="5365506"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a:solidFill>
                  <a:srgbClr val="00A1E0"/>
                </a:solidFill>
                <a:latin typeface="Arial" charset="0"/>
                <a:cs typeface="Arial" charset="0"/>
              </a:rPr>
              <a:t>Realigning Guides</a:t>
            </a:r>
            <a:endParaRPr lang="en-US" sz="1600" b="0" dirty="0">
              <a:solidFill>
                <a:srgbClr val="00A1E0"/>
              </a:solidFill>
              <a:latin typeface="Arial" charset="0"/>
              <a:cs typeface="Arial" charset="0"/>
            </a:endParaRPr>
          </a:p>
          <a:p>
            <a:pPr lvl="0">
              <a:spcBef>
                <a:spcPts val="800"/>
              </a:spcBef>
            </a:pPr>
            <a:r>
              <a:rPr lang="en-US" sz="1200" b="0" dirty="0">
                <a:solidFill>
                  <a:schemeClr val="accent2"/>
                </a:solidFill>
                <a:latin typeface="Arial" charset="0"/>
                <a:cs typeface="Arial" charset="0"/>
              </a:rPr>
              <a:t>Guides can can easily be bumped and moved accidentally.  </a:t>
            </a:r>
          </a:p>
          <a:p>
            <a:pPr lvl="0" defTabSz="1218936">
              <a:spcBef>
                <a:spcPts val="800"/>
              </a:spcBef>
              <a:defRPr/>
            </a:pPr>
            <a:r>
              <a:rPr lang="en-US" sz="1200" dirty="0">
                <a:solidFill>
                  <a:schemeClr val="accent2"/>
                </a:solidFill>
                <a:latin typeface="Arial" charset="0"/>
                <a:cs typeface="Arial" charset="0"/>
              </a:rPr>
              <a:t>This slide layout show you how to reset your guides. </a:t>
            </a:r>
          </a:p>
          <a:p>
            <a:pPr lvl="0" defTabSz="1218936">
              <a:spcBef>
                <a:spcPts val="800"/>
              </a:spcBef>
              <a:defRPr/>
            </a:pPr>
            <a:r>
              <a:rPr lang="en-US" sz="1200" b="1" dirty="0">
                <a:solidFill>
                  <a:schemeClr val="accent2"/>
                </a:solidFill>
                <a:latin typeface="Arial" charset="0"/>
                <a:cs typeface="Arial" charset="0"/>
              </a:rPr>
              <a:t>NOTE: </a:t>
            </a:r>
            <a:r>
              <a:rPr lang="en-US" sz="1200" dirty="0">
                <a:solidFill>
                  <a:schemeClr val="accent2"/>
                </a:solidFill>
                <a:latin typeface="Arial" charset="0"/>
                <a:cs typeface="Arial" charset="0"/>
              </a:rPr>
              <a:t>When 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Arial" charset="0"/>
                <a:cs typeface="Arial" charset="0"/>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Arial" charset="0"/>
                <a:cs typeface="Arial" charset="0"/>
              </a:rPr>
              <a:t>Insert a new slide</a:t>
            </a:r>
            <a:r>
              <a:rPr lang="en-US" sz="1200" b="1" baseline="0" dirty="0">
                <a:solidFill>
                  <a:schemeClr val="accent2"/>
                </a:solidFill>
                <a:latin typeface="Arial" charset="0"/>
                <a:cs typeface="Arial" charset="0"/>
              </a:rPr>
              <a:t> </a:t>
            </a:r>
            <a:r>
              <a:rPr lang="en-US" sz="1200" b="1" dirty="0">
                <a:solidFill>
                  <a:schemeClr val="accent2"/>
                </a:solidFill>
                <a:latin typeface="Arial" charset="0"/>
                <a:cs typeface="Arial" charset="0"/>
              </a:rPr>
              <a:t>the using the Guide Layout slide option.</a:t>
            </a:r>
          </a:p>
          <a:p>
            <a:pPr marL="304735" lvl="0" indent="-304735" defTabSz="1218936">
              <a:spcBef>
                <a:spcPts val="800"/>
              </a:spcBef>
              <a:buFont typeface="+mj-lt"/>
              <a:buAutoNum type="arabicPeriod" startAt="2"/>
              <a:defRPr/>
            </a:pPr>
            <a:r>
              <a:rPr lang="en-US" sz="1200" b="1" dirty="0">
                <a:solidFill>
                  <a:schemeClr val="accent2"/>
                </a:solidFill>
                <a:latin typeface="Arial" charset="0"/>
                <a:cs typeface="Arial" charset="0"/>
              </a:rPr>
              <a:t>Do your guides align with the orange lines in the new slide?  </a:t>
            </a:r>
            <a:r>
              <a:rPr lang="en-US" sz="1200" dirty="0">
                <a:solidFill>
                  <a:schemeClr val="accent2"/>
                </a:solidFill>
                <a:latin typeface="Arial" charset="0"/>
                <a:cs typeface="Arial" charset="0"/>
              </a:rPr>
              <a:t>If yes, your guides are set, if not, proceed then realign each of the lines to line up with the lines shown on this page. </a:t>
            </a:r>
          </a:p>
          <a:p>
            <a:pPr marL="304735" lvl="0" indent="-304735" defTabSz="1218936">
              <a:spcBef>
                <a:spcPts val="800"/>
              </a:spcBef>
              <a:buFont typeface="+mj-lt"/>
              <a:buAutoNum type="arabicPeriod" startAt="2"/>
              <a:defRPr/>
            </a:pPr>
            <a:r>
              <a:rPr lang="en-US" sz="1200" b="1" dirty="0">
                <a:solidFill>
                  <a:schemeClr val="accent2"/>
                </a:solidFill>
                <a:latin typeface="Arial" charset="0"/>
                <a:cs typeface="Arial" charset="0"/>
              </a:rPr>
              <a:t>Once guides are reset, delete the Guide Layout Slide</a:t>
            </a:r>
          </a:p>
          <a:p>
            <a:pPr lvl="0" defTabSz="1218936">
              <a:spcBef>
                <a:spcPts val="800"/>
              </a:spcBef>
              <a:defRPr/>
            </a:pPr>
            <a:endParaRPr lang="en-US" sz="1300" dirty="0">
              <a:solidFill>
                <a:schemeClr val="accent2"/>
              </a:solidFill>
              <a:latin typeface="Arial" charset="0"/>
              <a:cs typeface="Arial" charset="0"/>
            </a:endParaRPr>
          </a:p>
          <a:p>
            <a:pPr lvl="0">
              <a:spcBef>
                <a:spcPts val="800"/>
              </a:spcBef>
            </a:pPr>
            <a:endParaRPr lang="en-US" sz="1300" dirty="0">
              <a:solidFill>
                <a:schemeClr val="accent2"/>
              </a:solidFill>
              <a:latin typeface="Arial" charset="0"/>
              <a:cs typeface="Arial" charset="0"/>
            </a:endParaRPr>
          </a:p>
        </p:txBody>
      </p:sp>
      <p:sp>
        <p:nvSpPr>
          <p:cNvPr id="12" name="Right Arrow 11"/>
          <p:cNvSpPr/>
          <p:nvPr userDrawn="1"/>
        </p:nvSpPr>
        <p:spPr>
          <a:xfrm rot="8100000" flipH="1">
            <a:off x="11395761"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Arial" charset="0"/>
              <a:cs typeface="VAG Rounded Std Light"/>
            </a:endParaRPr>
          </a:p>
        </p:txBody>
      </p:sp>
      <p:sp>
        <p:nvSpPr>
          <p:cNvPr id="14" name="Right Arrow 13"/>
          <p:cNvSpPr/>
          <p:nvPr userDrawn="1"/>
        </p:nvSpPr>
        <p:spPr>
          <a:xfrm rot="13500000">
            <a:off x="486977"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Arial" charset="0"/>
              <a:cs typeface="VAG Rounded Std Light"/>
            </a:endParaRPr>
          </a:p>
        </p:txBody>
      </p:sp>
      <p:sp>
        <p:nvSpPr>
          <p:cNvPr id="15" name="Right Arrow 14"/>
          <p:cNvSpPr/>
          <p:nvPr userDrawn="1"/>
        </p:nvSpPr>
        <p:spPr>
          <a:xfrm rot="13500000" flipH="1" flipV="1">
            <a:off x="11395760" y="5694252"/>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Arial" charset="0"/>
              <a:cs typeface="VAG Rounded Std Light"/>
            </a:endParaRPr>
          </a:p>
        </p:txBody>
      </p:sp>
      <p:sp>
        <p:nvSpPr>
          <p:cNvPr id="16" name="Right Arrow 15"/>
          <p:cNvSpPr/>
          <p:nvPr userDrawn="1"/>
        </p:nvSpPr>
        <p:spPr>
          <a:xfrm rot="8100000" flipV="1">
            <a:off x="486976" y="56071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Arial" charset="0"/>
              <a:cs typeface="VAG Rounded Std Light"/>
            </a:endParaRPr>
          </a:p>
        </p:txBody>
      </p:sp>
      <p:sp>
        <p:nvSpPr>
          <p:cNvPr id="22" name="Content Placeholder 16"/>
          <p:cNvSpPr txBox="1">
            <a:spLocks/>
          </p:cNvSpPr>
          <p:nvPr userDrawn="1"/>
        </p:nvSpPr>
        <p:spPr>
          <a:xfrm>
            <a:off x="506414" y="2112524"/>
            <a:ext cx="5716586"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a:solidFill>
                  <a:schemeClr val="accent1"/>
                </a:solidFill>
                <a:latin typeface="Arial" charset="0"/>
                <a:cs typeface="Arial" charset="0"/>
              </a:rPr>
              <a:t>What are Drawing Guides?  </a:t>
            </a:r>
          </a:p>
          <a:p>
            <a:pPr>
              <a:spcBef>
                <a:spcPts val="800"/>
              </a:spcBef>
            </a:pPr>
            <a:r>
              <a:rPr lang="en-US" sz="1200" dirty="0">
                <a:solidFill>
                  <a:schemeClr val="accent2"/>
                </a:solidFill>
                <a:latin typeface="Arial" charset="0"/>
                <a:cs typeface="Arial" charset="0"/>
              </a:rPr>
              <a:t>Drawing guides are thin lines that that appear on all pages in the same spot, but don’t show up when you print or view deck in Show mode.  </a:t>
            </a:r>
          </a:p>
          <a:p>
            <a:pPr>
              <a:spcBef>
                <a:spcPts val="800"/>
              </a:spcBef>
            </a:pPr>
            <a:r>
              <a:rPr lang="en-US" sz="1200" i="0" dirty="0">
                <a:solidFill>
                  <a:schemeClr val="accent2"/>
                </a:solidFill>
                <a:latin typeface="Arial" charset="0"/>
                <a:cs typeface="Arial" charset="0"/>
              </a:rPr>
              <a:t>Think of them as internal margins for the proper alignment and consistent placement of content. Object will snap to them and they are also perfect for cropping an image to. </a:t>
            </a:r>
          </a:p>
          <a:p>
            <a:pPr>
              <a:spcBef>
                <a:spcPts val="800"/>
              </a:spcBef>
            </a:pPr>
            <a:r>
              <a:rPr lang="en-US" sz="1200" dirty="0">
                <a:solidFill>
                  <a:schemeClr val="accent2"/>
                </a:solidFill>
                <a:latin typeface="Arial" charset="0"/>
                <a:cs typeface="Arial" charset="0"/>
              </a:rPr>
              <a:t>This template has pre-made guides that delineate where your workspace is.  </a:t>
            </a:r>
            <a:br>
              <a:rPr lang="en-US" sz="1200" b="1" dirty="0">
                <a:solidFill>
                  <a:schemeClr val="accent2"/>
                </a:solidFill>
                <a:latin typeface="Arial" charset="0"/>
                <a:cs typeface="Arial" charset="0"/>
              </a:rPr>
            </a:br>
            <a:br>
              <a:rPr lang="en-US" sz="1200" b="1" dirty="0">
                <a:solidFill>
                  <a:schemeClr val="accent1"/>
                </a:solidFill>
                <a:latin typeface="Arial" charset="0"/>
                <a:cs typeface="Arial" charset="0"/>
              </a:rPr>
            </a:br>
            <a:r>
              <a:rPr lang="en-US" sz="1600" b="1" dirty="0">
                <a:solidFill>
                  <a:schemeClr val="accent1"/>
                </a:solidFill>
                <a:latin typeface="Arial" charset="0"/>
                <a:cs typeface="Arial" charset="0"/>
              </a:rPr>
              <a:t>How to Turn Guides On and Off</a:t>
            </a:r>
          </a:p>
          <a:p>
            <a:pPr>
              <a:spcBef>
                <a:spcPts val="800"/>
              </a:spcBef>
              <a:buClr>
                <a:schemeClr val="accent3"/>
              </a:buClr>
            </a:pPr>
            <a:r>
              <a:rPr lang="en-US" sz="1200" b="1" dirty="0">
                <a:solidFill>
                  <a:schemeClr val="accent2"/>
                </a:solidFill>
                <a:latin typeface="Arial" charset="0"/>
                <a:cs typeface="Arial" charset="0"/>
              </a:rPr>
              <a:t>Windows: </a:t>
            </a:r>
            <a:r>
              <a:rPr lang="en-US" sz="1200" dirty="0">
                <a:solidFill>
                  <a:schemeClr val="accent2"/>
                </a:solidFill>
                <a:latin typeface="Arial" charset="0"/>
                <a:cs typeface="Arial" charset="0"/>
              </a:rPr>
              <a:t>ALT + F9 or Right click in blue area off workspace &gt;Grids and Guides&gt;Display Drawing Guides on Screen</a:t>
            </a:r>
          </a:p>
          <a:p>
            <a:pPr>
              <a:spcBef>
                <a:spcPts val="800"/>
              </a:spcBef>
              <a:buClr>
                <a:schemeClr val="accent3"/>
              </a:buClr>
              <a:defRPr/>
            </a:pPr>
            <a:r>
              <a:rPr lang="en-US" sz="1200" b="1" dirty="0">
                <a:solidFill>
                  <a:schemeClr val="accent2"/>
                </a:solidFill>
                <a:latin typeface="Arial" charset="0"/>
                <a:cs typeface="Arial" charset="0"/>
              </a:rPr>
              <a:t>Mac 2011: </a:t>
            </a:r>
            <a:r>
              <a:rPr lang="en-US" sz="1200" dirty="0">
                <a:solidFill>
                  <a:schemeClr val="accent2"/>
                </a:solidFill>
                <a:latin typeface="Arial" charset="0"/>
                <a:cs typeface="Arial" charset="0"/>
              </a:rPr>
              <a:t>Control + Option + Command + G or </a:t>
            </a:r>
            <a:br>
              <a:rPr lang="en-US" sz="1200" dirty="0">
                <a:solidFill>
                  <a:schemeClr val="accent2"/>
                </a:solidFill>
                <a:latin typeface="Arial" charset="0"/>
                <a:cs typeface="Arial" charset="0"/>
              </a:rPr>
            </a:br>
            <a:r>
              <a:rPr lang="en-US" sz="1200" dirty="0">
                <a:solidFill>
                  <a:schemeClr val="accent2"/>
                </a:solidFill>
                <a:latin typeface="Arial" charset="0"/>
                <a:cs typeface="Arial" charset="0"/>
              </a:rPr>
              <a:t>View&gt;Guides&gt;Static Guides</a:t>
            </a:r>
          </a:p>
          <a:p>
            <a:pPr>
              <a:spcBef>
                <a:spcPts val="800"/>
              </a:spcBef>
              <a:buClr>
                <a:schemeClr val="accent3"/>
              </a:buClr>
              <a:defRPr/>
            </a:pPr>
            <a:r>
              <a:rPr lang="en-US" sz="1200" b="1" dirty="0">
                <a:solidFill>
                  <a:schemeClr val="accent2"/>
                </a:solidFill>
                <a:latin typeface="Arial" charset="0"/>
                <a:cs typeface="Arial" charset="0"/>
              </a:rPr>
              <a:t>MAC 2008:   </a:t>
            </a:r>
            <a:r>
              <a:rPr lang="en-US" sz="1200" dirty="0">
                <a:solidFill>
                  <a:schemeClr val="accent2"/>
                </a:solidFill>
                <a:latin typeface="Arial" charset="0"/>
                <a:cs typeface="Arial" charset="0"/>
              </a:rPr>
              <a:t>Command + G or View&gt;Guides&gt;Static Guides</a:t>
            </a:r>
          </a:p>
        </p:txBody>
      </p:sp>
      <p:sp>
        <p:nvSpPr>
          <p:cNvPr id="23" name="TextBox 22"/>
          <p:cNvSpPr txBox="1"/>
          <p:nvPr userDrawn="1"/>
        </p:nvSpPr>
        <p:spPr>
          <a:xfrm>
            <a:off x="7200900" y="5430299"/>
            <a:ext cx="4070766" cy="523220"/>
          </a:xfrm>
          <a:prstGeom prst="rect">
            <a:avLst/>
          </a:prstGeom>
          <a:noFill/>
        </p:spPr>
        <p:txBody>
          <a:bodyPr wrap="square" rtlCol="0">
            <a:spAutoFit/>
          </a:bodyPr>
          <a:lstStyle/>
          <a:p>
            <a:pPr algn="r">
              <a:spcBef>
                <a:spcPts val="300"/>
              </a:spcBef>
              <a:spcAft>
                <a:spcPts val="1000"/>
              </a:spcAft>
            </a:pPr>
            <a:r>
              <a:rPr lang="en-US" sz="1400" dirty="0">
                <a:solidFill>
                  <a:schemeClr val="accent1">
                    <a:lumMod val="75000"/>
                  </a:schemeClr>
                </a:solidFill>
                <a:latin typeface="Arial" charset="0"/>
              </a:rPr>
              <a:t>The left and right top and bottom corners only area you should work</a:t>
            </a:r>
            <a:r>
              <a:rPr lang="en-US" sz="1400" baseline="0" dirty="0">
                <a:solidFill>
                  <a:schemeClr val="accent1">
                    <a:lumMod val="75000"/>
                  </a:schemeClr>
                </a:solidFill>
                <a:latin typeface="Arial" charset="0"/>
              </a:rPr>
              <a:t> within on each slide. </a:t>
            </a:r>
            <a:endParaRPr lang="en-US" sz="1400" dirty="0">
              <a:solidFill>
                <a:schemeClr val="accent1">
                  <a:lumMod val="75000"/>
                </a:schemeClr>
              </a:solidFill>
              <a:latin typeface="Arial" charset="0"/>
            </a:endParaRPr>
          </a:p>
        </p:txBody>
      </p:sp>
    </p:spTree>
    <p:extLst>
      <p:ext uri="{BB962C8B-B14F-4D97-AF65-F5344CB8AC3E}">
        <p14:creationId xmlns:p14="http://schemas.microsoft.com/office/powerpoint/2010/main" val="7679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Standardfolie">
    <p:spTree>
      <p:nvGrpSpPr>
        <p:cNvPr id="1" name=""/>
        <p:cNvGrpSpPr/>
        <p:nvPr/>
      </p:nvGrpSpPr>
      <p:grpSpPr>
        <a:xfrm>
          <a:off x="0" y="0"/>
          <a:ext cx="0" cy="0"/>
          <a:chOff x="0" y="0"/>
          <a:chExt cx="0" cy="0"/>
        </a:xfrm>
      </p:grpSpPr>
      <p:graphicFrame>
        <p:nvGraphicFramePr>
          <p:cNvPr id="4" name="Object 3" hidden="1"/>
          <p:cNvGraphicFramePr>
            <a:graphicFrameLocks/>
          </p:cNvGraphicFramePr>
          <p:nvPr>
            <p:custDataLst>
              <p:tags r:id="rId2"/>
            </p:custDataLst>
          </p:nvPr>
        </p:nvGraphicFramePr>
        <p:xfrm>
          <a:off x="0" y="0"/>
          <a:ext cx="211612" cy="158750"/>
        </p:xfrm>
        <a:graphic>
          <a:graphicData uri="http://schemas.openxmlformats.org/presentationml/2006/ole">
            <mc:AlternateContent xmlns:mc="http://schemas.openxmlformats.org/markup-compatibility/2006">
              <mc:Choice xmlns:v="urn:schemas-microsoft-com:vml" Requires="v">
                <p:oleObj spid="_x0000_s2074" name="think-cell Folie" r:id="rId4" imgW="360" imgH="360" progId="TCLayout.ActiveDocument.1">
                  <p:embed/>
                </p:oleObj>
              </mc:Choice>
              <mc:Fallback>
                <p:oleObj name="think-cell Folie" r:id="rId4" imgW="360" imgH="360" progId="TCLayout.ActiveDocument.1">
                  <p:embed/>
                  <p:pic>
                    <p:nvPicPr>
                      <p:cNvPr id="4" name="Object 3" hidden="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1612" cy="15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 name="Rectangle 10"/>
          <p:cNvSpPr>
            <a:spLocks noChangeArrowheads="1"/>
          </p:cNvSpPr>
          <p:nvPr userDrawn="1"/>
        </p:nvSpPr>
        <p:spPr bwMode="auto">
          <a:xfrm>
            <a:off x="0" y="1"/>
            <a:ext cx="12188825" cy="981075"/>
          </a:xfrm>
          <a:prstGeom prst="rect">
            <a:avLst/>
          </a:prstGeom>
          <a:solidFill>
            <a:schemeClr val="bg1"/>
          </a:solidFill>
          <a:ln>
            <a:noFill/>
          </a:ln>
          <a:extLst>
            <a:ext uri="{91240B29-F687-4f45-9708-019B960494DF}">
              <a14:hiddenLine xmlns:a14="http://schemas.microsoft.com/office/drawing/2010/main" xmlns="" w="9525" algn="ctr">
                <a:solidFill>
                  <a:srgbClr val="000000"/>
                </a:solidFill>
                <a:round/>
                <a:headEnd/>
                <a:tailEnd/>
              </a14:hiddenLine>
            </a:ext>
          </a:extLst>
        </p:spPr>
        <p:txBody>
          <a:bodyPr lIns="0" tIns="0" rIns="0" bIns="0" anchor="ctr"/>
          <a:lstStyle/>
          <a:p>
            <a:pPr eaLnBrk="0" hangingPunct="0"/>
            <a:endParaRPr lang="en-US" sz="1400" dirty="0">
              <a:latin typeface="BISansCond" charset="0"/>
            </a:endParaRPr>
          </a:p>
        </p:txBody>
      </p:sp>
      <p:cxnSp>
        <p:nvCxnSpPr>
          <p:cNvPr id="7" name="Straight Connector 16"/>
          <p:cNvCxnSpPr>
            <a:cxnSpLocks noChangeShapeType="1"/>
          </p:cNvCxnSpPr>
          <p:nvPr userDrawn="1"/>
        </p:nvCxnSpPr>
        <p:spPr bwMode="auto">
          <a:xfrm>
            <a:off x="0" y="1052736"/>
            <a:ext cx="12188825" cy="0"/>
          </a:xfrm>
          <a:prstGeom prst="line">
            <a:avLst/>
          </a:prstGeom>
          <a:noFill/>
          <a:ln w="44450" algn="ctr">
            <a:solidFill>
              <a:schemeClr val="tx1"/>
            </a:solidFill>
            <a:round/>
            <a:headEnd/>
            <a:tailEnd/>
          </a:ln>
          <a:extLst>
            <a:ext uri="{909E8E84-426E-40dd-AFC4-6F175D3DCCD1}">
              <a14:hiddenFill xmlns:a14="http://schemas.microsoft.com/office/drawing/2010/main" xmlns="">
                <a:noFill/>
              </a14:hiddenFill>
            </a:ext>
          </a:extLst>
        </p:spPr>
      </p:cxnSp>
      <p:sp>
        <p:nvSpPr>
          <p:cNvPr id="11" name="Textfeld 8"/>
          <p:cNvSpPr txBox="1">
            <a:spLocks noChangeArrowheads="1"/>
          </p:cNvSpPr>
          <p:nvPr userDrawn="1"/>
        </p:nvSpPr>
        <p:spPr bwMode="auto">
          <a:xfrm>
            <a:off x="143302" y="6659389"/>
            <a:ext cx="700513" cy="153888"/>
          </a:xfrm>
          <a:prstGeom prst="rect">
            <a:avLst/>
          </a:prstGeom>
          <a:noFill/>
          <a:ln>
            <a:noFill/>
          </a:ln>
        </p:spPr>
        <p:txBody>
          <a:bodyPr wrap="non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1000" dirty="0">
                <a:solidFill>
                  <a:srgbClr val="264D73"/>
                </a:solidFill>
                <a:latin typeface="Calibri" pitchFamily="34" charset="0"/>
                <a:cs typeface="Calibri" pitchFamily="34" charset="0"/>
              </a:rPr>
              <a:t>hear.com LLC</a:t>
            </a:r>
          </a:p>
        </p:txBody>
      </p:sp>
      <p:pic>
        <p:nvPicPr>
          <p:cNvPr id="16" name="Picture 15">
            <a:extLst>
              <a:ext uri="{FF2B5EF4-FFF2-40B4-BE49-F238E27FC236}">
                <a16:creationId xmlns:a16="http://schemas.microsoft.com/office/drawing/2014/main" id="{B6328F6E-3D22-43BD-8D3A-9D22E28C7F7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3304" y="160437"/>
            <a:ext cx="1875802" cy="634402"/>
          </a:xfrm>
          <a:prstGeom prst="rect">
            <a:avLst/>
          </a:prstGeom>
        </p:spPr>
      </p:pic>
      <p:sp>
        <p:nvSpPr>
          <p:cNvPr id="12" name="Textfeld 17"/>
          <p:cNvSpPr txBox="1">
            <a:spLocks noChangeArrowheads="1"/>
          </p:cNvSpPr>
          <p:nvPr userDrawn="1"/>
        </p:nvSpPr>
        <p:spPr bwMode="auto">
          <a:xfrm>
            <a:off x="11469346" y="6659390"/>
            <a:ext cx="575583" cy="153987"/>
          </a:xfrm>
          <a:prstGeom prst="rect">
            <a:avLst/>
          </a:prstGeom>
          <a:noFill/>
          <a:ln>
            <a:noFill/>
          </a:ln>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defRPr/>
            </a:pPr>
            <a:fld id="{B3C2388A-0900-4C1D-8A33-7C49F1626C7F}" type="slidenum">
              <a:rPr lang="en-US" sz="1000" smtClean="0">
                <a:solidFill>
                  <a:srgbClr val="264D73"/>
                </a:solidFill>
                <a:latin typeface="Calibri" pitchFamily="34" charset="0"/>
                <a:cs typeface="Calibri" pitchFamily="34" charset="0"/>
              </a:rPr>
              <a:pPr algn="r" eaLnBrk="1" hangingPunct="1">
                <a:defRPr/>
              </a:pPr>
              <a:t>‹#›</a:t>
            </a:fld>
            <a:endParaRPr lang="en-US" sz="1000" dirty="0">
              <a:solidFill>
                <a:srgbClr val="264D73"/>
              </a:solidFill>
              <a:latin typeface="Calibri" pitchFamily="34" charset="0"/>
              <a:cs typeface="Calibri" pitchFamily="34" charset="0"/>
            </a:endParaRPr>
          </a:p>
        </p:txBody>
      </p:sp>
      <p:sp>
        <p:nvSpPr>
          <p:cNvPr id="3" name="Inhaltsplatzhalter 2"/>
          <p:cNvSpPr>
            <a:spLocks noGrp="1"/>
          </p:cNvSpPr>
          <p:nvPr>
            <p:ph idx="1"/>
          </p:nvPr>
        </p:nvSpPr>
        <p:spPr>
          <a:xfrm>
            <a:off x="335273" y="1548234"/>
            <a:ext cx="11242922" cy="4576341"/>
          </a:xfrm>
          <a:prstGeom prst="rect">
            <a:avLst/>
          </a:prstGeom>
        </p:spPr>
        <p:txBody>
          <a:bodyPr lIns="90000"/>
          <a:lstStyle>
            <a:lvl1pPr>
              <a:defRPr>
                <a:solidFill>
                  <a:schemeClr val="tx1"/>
                </a:solidFill>
                <a:latin typeface="Calibri" pitchFamily="34" charset="0"/>
                <a:cs typeface="Arial" pitchFamily="34" charset="0"/>
              </a:defRPr>
            </a:lvl1pPr>
            <a:lvl2pPr>
              <a:defRPr>
                <a:solidFill>
                  <a:schemeClr val="tx1"/>
                </a:solidFill>
                <a:latin typeface="Calibri" pitchFamily="34" charset="0"/>
                <a:cs typeface="Arial" pitchFamily="34" charset="0"/>
              </a:defRPr>
            </a:lvl2pPr>
            <a:lvl3pPr>
              <a:defRPr>
                <a:solidFill>
                  <a:schemeClr val="tx1"/>
                </a:solidFill>
                <a:latin typeface="Calibri" pitchFamily="34" charset="0"/>
                <a:cs typeface="Arial" pitchFamily="34" charset="0"/>
              </a:defRPr>
            </a:lvl3pPr>
            <a:lvl4pPr>
              <a:defRPr>
                <a:solidFill>
                  <a:schemeClr val="tx1"/>
                </a:solidFill>
                <a:latin typeface="Calibri" pitchFamily="34" charset="0"/>
                <a:cs typeface="Arial" pitchFamily="34" charset="0"/>
              </a:defRPr>
            </a:lvl4pPr>
            <a:lvl5pPr>
              <a:defRPr>
                <a:solidFill>
                  <a:schemeClr val="tx1"/>
                </a:solidFill>
                <a:latin typeface="Calibri" pitchFamily="34" charset="0"/>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Rectangle 42"/>
          <p:cNvSpPr>
            <a:spLocks noGrp="1" noChangeArrowheads="1"/>
          </p:cNvSpPr>
          <p:nvPr>
            <p:ph type="title"/>
          </p:nvPr>
        </p:nvSpPr>
        <p:spPr bwMode="white">
          <a:xfrm>
            <a:off x="329720" y="160438"/>
            <a:ext cx="9603326" cy="676275"/>
          </a:xfrm>
          <a:prstGeom prst="rect">
            <a:avLst/>
          </a:prstGeom>
          <a:noFill/>
          <a:ln w="9525">
            <a:noFill/>
            <a:miter lim="800000"/>
            <a:headEnd/>
            <a:tailEnd/>
          </a:ln>
        </p:spPr>
        <p:txBody>
          <a:bodyPr lIns="90000" anchor="ctr">
            <a:noAutofit/>
          </a:bodyPr>
          <a:lstStyle>
            <a:lvl1pPr>
              <a:defRPr/>
            </a:lvl1pPr>
          </a:lstStyle>
          <a:p>
            <a:pPr lvl="0"/>
            <a:r>
              <a:rPr lang="en-US"/>
              <a:t>Click to edit Master title style</a:t>
            </a:r>
            <a:endParaRPr lang="en-US" dirty="0"/>
          </a:p>
        </p:txBody>
      </p:sp>
      <p:cxnSp>
        <p:nvCxnSpPr>
          <p:cNvPr id="14" name="Straight Connector 16"/>
          <p:cNvCxnSpPr>
            <a:cxnSpLocks noChangeShapeType="1"/>
          </p:cNvCxnSpPr>
          <p:nvPr userDrawn="1"/>
        </p:nvCxnSpPr>
        <p:spPr bwMode="auto">
          <a:xfrm>
            <a:off x="0" y="6597352"/>
            <a:ext cx="12188825" cy="0"/>
          </a:xfrm>
          <a:prstGeom prst="line">
            <a:avLst/>
          </a:prstGeom>
          <a:noFill/>
          <a:ln w="44450" algn="ctr">
            <a:solidFill>
              <a:schemeClr val="tx1"/>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14794493"/>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dirty="0"/>
              <a:t>Click to edit Master text styles</a:t>
            </a:r>
          </a:p>
        </p:txBody>
      </p:sp>
      <p:sp>
        <p:nvSpPr>
          <p:cNvPr id="4" name="Title 3"/>
          <p:cNvSpPr>
            <a:spLocks noGrp="1"/>
          </p:cNvSpPr>
          <p:nvPr>
            <p:ph type="title"/>
          </p:nvPr>
        </p:nvSpPr>
        <p:spPr/>
        <p:txBody>
          <a:bodyPr/>
          <a:lstStyle>
            <a:lvl1pPr>
              <a:defRPr spc="0"/>
            </a:lvl1pPr>
          </a:lstStyle>
          <a:p>
            <a:r>
              <a:rPr lang="en-US" dirty="0"/>
              <a:t>Click to edit Master title style</a:t>
            </a:r>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9984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343296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1599480"/>
            <a:ext cx="5564156" cy="4351338"/>
          </a:xfrm>
        </p:spPr>
        <p:txBody>
          <a:bodyPr/>
          <a:lstStyle>
            <a:lvl1pPr>
              <a:defRPr spc="0"/>
            </a:lvl1pPr>
            <a:lvl2pPr>
              <a:defRPr spc="0"/>
            </a:lvl2pPr>
            <a:lvl3pPr>
              <a:defRPr spc="0"/>
            </a:lvl3pPr>
            <a:lvl4pPr>
              <a:defRPr spc="0"/>
            </a:lvl4pPr>
            <a:lvl5pPr>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53636" y="1599480"/>
            <a:ext cx="5576268" cy="4351338"/>
          </a:xfrm>
        </p:spPr>
        <p:txBody>
          <a:bodyPr/>
          <a:lstStyle>
            <a:lvl1pPr>
              <a:defRPr spc="0"/>
            </a:lvl1pPr>
            <a:lvl2pPr>
              <a:defRPr spc="0"/>
            </a:lvl2pPr>
            <a:lvl3pPr>
              <a:defRPr spc="0"/>
            </a:lvl3pPr>
            <a:lvl4pPr>
              <a:defRPr spc="0"/>
            </a:lvl4pPr>
            <a:lvl5pPr>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lvl1pPr>
              <a:defRPr spc="0"/>
            </a:lvl1pPr>
          </a:lstStyle>
          <a:p>
            <a:r>
              <a:rPr lang="en-US"/>
              <a:t>Click to edit Master title style</a:t>
            </a:r>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2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Tree>
    <p:extLst>
      <p:ext uri="{BB962C8B-B14F-4D97-AF65-F5344CB8AC3E}">
        <p14:creationId xmlns:p14="http://schemas.microsoft.com/office/powerpoint/2010/main" val="379812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1599480"/>
            <a:ext cx="3749040" cy="4622865"/>
          </a:xfrm>
        </p:spPr>
        <p:txBody>
          <a:bodyPr lIns="9144"/>
          <a:lstStyle>
            <a:lvl1pPr>
              <a:defRPr spc="0"/>
            </a:lvl1pPr>
            <a:lvl2pPr>
              <a:defRPr spc="0"/>
            </a:lvl2pPr>
            <a:lvl3pPr>
              <a:defRPr spc="0"/>
            </a:lvl3pPr>
            <a:lvl4pPr>
              <a:defRPr spc="0"/>
            </a:lvl4pPr>
            <a:lvl5pPr>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35127" y="1599480"/>
            <a:ext cx="3728166" cy="4622864"/>
          </a:xfrm>
        </p:spPr>
        <p:txBody>
          <a:bodyPr lIns="9144"/>
          <a:lstStyle>
            <a:lvl1pPr>
              <a:defRPr spc="0"/>
            </a:lvl1pPr>
            <a:lvl2pPr>
              <a:defRPr spc="0"/>
            </a:lvl2pPr>
            <a:lvl3pPr>
              <a:defRPr spc="0"/>
            </a:lvl3pPr>
            <a:lvl4pPr>
              <a:defRPr spc="0"/>
            </a:lvl4pPr>
            <a:lvl5pPr>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4"/>
          <p:cNvSpPr>
            <a:spLocks noGrp="1"/>
          </p:cNvSpPr>
          <p:nvPr>
            <p:ph sz="half" idx="17"/>
          </p:nvPr>
        </p:nvSpPr>
        <p:spPr>
          <a:xfrm>
            <a:off x="8090178" y="1599480"/>
            <a:ext cx="3749040" cy="4622864"/>
          </a:xfrm>
        </p:spPr>
        <p:txBody>
          <a:bodyPr lIns="9144"/>
          <a:lstStyle>
            <a:lvl1pPr>
              <a:defRPr spc="0"/>
            </a:lvl1pPr>
            <a:lvl2pPr>
              <a:defRPr spc="0"/>
            </a:lvl2pPr>
            <a:lvl3pPr>
              <a:defRPr spc="0"/>
            </a:lvl3pPr>
            <a:lvl4pPr>
              <a:defRPr spc="0"/>
            </a:lvl4pPr>
            <a:lvl5pPr>
              <a:defRPr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5" name="Title 4"/>
          <p:cNvSpPr>
            <a:spLocks noGrp="1"/>
          </p:cNvSpPr>
          <p:nvPr>
            <p:ph type="title"/>
          </p:nvPr>
        </p:nvSpPr>
        <p:spPr/>
        <p:txBody>
          <a:bodyPr/>
          <a:lstStyle>
            <a:lvl1pPr>
              <a:defRPr spc="0"/>
            </a:lvl1pPr>
          </a:lstStyle>
          <a:p>
            <a:r>
              <a:rPr lang="en-US"/>
              <a:t>Click to edit Master title style</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6761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a:latin typeface="Arial" charset="0"/>
              <a:cs typeface="VAG Rounded Std Light"/>
            </a:endParaRPr>
          </a:p>
        </p:txBody>
      </p:sp>
      <p:sp>
        <p:nvSpPr>
          <p:cNvPr id="6" name="Content Placeholder 5"/>
          <p:cNvSpPr>
            <a:spLocks noGrp="1"/>
          </p:cNvSpPr>
          <p:nvPr>
            <p:ph sz="quarter" idx="10"/>
          </p:nvPr>
        </p:nvSpPr>
        <p:spPr>
          <a:xfrm>
            <a:off x="338328"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1"/>
          </p:nvPr>
        </p:nvSpPr>
        <p:spPr>
          <a:xfrm>
            <a:off x="3272035"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2"/>
          </p:nvPr>
        </p:nvSpPr>
        <p:spPr>
          <a:xfrm>
            <a:off x="6205742"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3"/>
          </p:nvPr>
        </p:nvSpPr>
        <p:spPr>
          <a:xfrm>
            <a:off x="9139449"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88863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0" y="1599480"/>
            <a:ext cx="5705025" cy="4498264"/>
          </a:xfrm>
          <a:solidFill>
            <a:schemeClr val="accent2">
              <a:lumMod val="20000"/>
              <a:lumOff val="80000"/>
            </a:schemeClr>
          </a:solidFill>
        </p:spPr>
        <p:txBody>
          <a:bodyPr lIns="182880" tIns="182880" rIns="182880" b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861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878" y="1599480"/>
            <a:ext cx="3743722" cy="4622864"/>
          </a:xfrm>
          <a:solidFill>
            <a:schemeClr val="accent2">
              <a:lumMod val="20000"/>
              <a:lumOff val="80000"/>
            </a:schemeClr>
          </a:solidFill>
        </p:spPr>
        <p:txBody>
          <a:bodyPr lIns="182880" tIns="182880" rIns="182880" b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29099" y="1599480"/>
            <a:ext cx="3730752" cy="4622864"/>
          </a:xfrm>
          <a:solidFill>
            <a:schemeClr val="accent2">
              <a:lumMod val="20000"/>
              <a:lumOff val="80000"/>
            </a:schemeClr>
          </a:solidFill>
        </p:spPr>
        <p:txBody>
          <a:bodyPr lIns="182880" tIns="182880" rIns="182880" b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4"/>
          <p:cNvSpPr>
            <a:spLocks noGrp="1"/>
          </p:cNvSpPr>
          <p:nvPr>
            <p:ph sz="half" idx="17"/>
          </p:nvPr>
        </p:nvSpPr>
        <p:spPr>
          <a:xfrm>
            <a:off x="8109614" y="1599480"/>
            <a:ext cx="3736459" cy="4622864"/>
          </a:xfrm>
          <a:solidFill>
            <a:schemeClr val="accent2">
              <a:lumMod val="20000"/>
              <a:lumOff val="80000"/>
            </a:schemeClr>
          </a:solidFill>
        </p:spPr>
        <p:txBody>
          <a:bodyPr lIns="182880" tIns="182880" rIns="182880" b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09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2480258"/>
            <a:ext cx="3755988" cy="3112046"/>
          </a:xfrm>
        </p:spPr>
        <p:txBody>
          <a:bodyPr lIns="9144" rIns="9144"/>
          <a:lstStyle>
            <a:lvl1pPr>
              <a:defRPr sz="2000"/>
            </a:lvl1pPr>
            <a:lvl2pPr>
              <a:defRPr sz="1800"/>
            </a:lvl2pPr>
            <a:lvl3pPr>
              <a:defRPr sz="1600"/>
            </a:lvl3pPr>
            <a:lvl4pPr>
              <a:defRPr sz="16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01062" y="2480258"/>
            <a:ext cx="3735930" cy="3112046"/>
          </a:xfrm>
        </p:spPr>
        <p:txBody>
          <a:bodyPr lIns="9144" rIns="9144"/>
          <a:lstStyle>
            <a:lvl1pPr>
              <a:defRPr sz="2000"/>
            </a:lvl1pPr>
            <a:lvl2pPr>
              <a:defRPr sz="1800"/>
            </a:lvl2pPr>
            <a:lvl3pPr>
              <a:defRPr sz="1600"/>
            </a:lvl3pPr>
            <a:lvl4pPr>
              <a:defRPr sz="16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4"/>
          <p:cNvSpPr>
            <a:spLocks noGrp="1"/>
          </p:cNvSpPr>
          <p:nvPr>
            <p:ph sz="half" idx="17"/>
          </p:nvPr>
        </p:nvSpPr>
        <p:spPr>
          <a:xfrm>
            <a:off x="8081106" y="2480258"/>
            <a:ext cx="3766148" cy="3112046"/>
          </a:xfrm>
        </p:spPr>
        <p:txBody>
          <a:bodyPr lIns="9144" rIns="9144"/>
          <a:lstStyle>
            <a:lvl1pPr>
              <a:defRPr sz="2000"/>
            </a:lvl1pPr>
            <a:lvl2pPr>
              <a:defRPr sz="1800"/>
            </a:lvl2pPr>
            <a:lvl3pPr>
              <a:defRPr sz="1600"/>
            </a:lvl3pPr>
            <a:lvl4pPr>
              <a:defRPr sz="16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4"/>
          <p:cNvSpPr>
            <a:spLocks noGrp="1"/>
          </p:cNvSpPr>
          <p:nvPr>
            <p:ph type="body" sz="quarter" idx="25"/>
          </p:nvPr>
        </p:nvSpPr>
        <p:spPr>
          <a:xfrm>
            <a:off x="338328" y="1600201"/>
            <a:ext cx="375926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Arial" charset="0"/>
                <a:ea typeface="+mn-ea"/>
                <a:cs typeface="+mn-cs"/>
              </a:defRPr>
            </a:lvl1pPr>
          </a:lstStyle>
          <a:p>
            <a:pPr lvl="0"/>
            <a:r>
              <a:rPr lang="en-US" dirty="0"/>
              <a:t>Click to edit Master text styles</a:t>
            </a:r>
          </a:p>
        </p:txBody>
      </p:sp>
      <p:sp>
        <p:nvSpPr>
          <p:cNvPr id="26" name="Text Placeholder 4"/>
          <p:cNvSpPr>
            <a:spLocks noGrp="1"/>
          </p:cNvSpPr>
          <p:nvPr>
            <p:ph type="body" sz="quarter" idx="26"/>
          </p:nvPr>
        </p:nvSpPr>
        <p:spPr>
          <a:xfrm>
            <a:off x="4220789" y="1600201"/>
            <a:ext cx="37318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Arial" charset="0"/>
                <a:ea typeface="+mn-ea"/>
                <a:cs typeface="+mn-cs"/>
              </a:defRPr>
            </a:lvl1pPr>
          </a:lstStyle>
          <a:p>
            <a:pPr lvl="0"/>
            <a:r>
              <a:rPr lang="en-US" dirty="0"/>
              <a:t>Click to edit Master text styles</a:t>
            </a:r>
          </a:p>
        </p:txBody>
      </p:sp>
      <p:sp>
        <p:nvSpPr>
          <p:cNvPr id="28" name="Text Placeholder 4"/>
          <p:cNvSpPr>
            <a:spLocks noGrp="1"/>
          </p:cNvSpPr>
          <p:nvPr>
            <p:ph type="body" sz="quarter" idx="27"/>
          </p:nvPr>
        </p:nvSpPr>
        <p:spPr>
          <a:xfrm>
            <a:off x="8104050" y="1600201"/>
            <a:ext cx="3749811"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Arial" charset="0"/>
                <a:ea typeface="+mn-ea"/>
                <a:cs typeface="+mn-cs"/>
              </a:defRPr>
            </a:lvl1pPr>
          </a:lstStyle>
          <a:p>
            <a:pPr lvl="0"/>
            <a:r>
              <a:rPr lang="en-US" dirty="0"/>
              <a:t>Click to edit Master text styles</a:t>
            </a:r>
          </a:p>
        </p:txBody>
      </p:sp>
      <p:sp>
        <p:nvSpPr>
          <p:cNvPr id="6" name="Text Placeholder 5"/>
          <p:cNvSpPr>
            <a:spLocks noGrp="1"/>
          </p:cNvSpPr>
          <p:nvPr>
            <p:ph type="body" sz="quarter" idx="28"/>
          </p:nvPr>
        </p:nvSpPr>
        <p:spPr>
          <a:xfrm>
            <a:off x="8080049" y="5660496"/>
            <a:ext cx="3770416" cy="225703"/>
          </a:xfrm>
        </p:spPr>
        <p:txBody>
          <a:bodyPr wrap="square" lIns="9144" rIns="9144">
            <a:spAutoFit/>
          </a:bodyPr>
          <a:lstStyle>
            <a:lvl1pPr marL="0" indent="0">
              <a:buClr>
                <a:schemeClr val="bg2"/>
              </a:buClr>
              <a:buSzPct val="80000"/>
              <a:buFont typeface="Wingdings" panose="05000000000000000000" pitchFamily="2" charset="2"/>
              <a:buNone/>
              <a:defRPr lang="en-US" sz="1600" kern="1200" spc="-30" baseline="0" dirty="0">
                <a:solidFill>
                  <a:srgbClr val="0079A8"/>
                </a:solidFill>
                <a:latin typeface="Arial" charset="0"/>
                <a:ea typeface="+mn-ea"/>
                <a:cs typeface="+mn-cs"/>
              </a:defRPr>
            </a:lvl1pPr>
          </a:lstStyle>
          <a:p>
            <a:pPr marL="0" lv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None/>
            </a:pPr>
            <a:r>
              <a:rPr lang="en-US" dirty="0"/>
              <a:t>Click to edit Master text styles</a:t>
            </a:r>
          </a:p>
        </p:txBody>
      </p:sp>
      <p:sp>
        <p:nvSpPr>
          <p:cNvPr id="30" name="Text Placeholder 29"/>
          <p:cNvSpPr>
            <a:spLocks noGrp="1"/>
          </p:cNvSpPr>
          <p:nvPr>
            <p:ph type="body" sz="quarter" idx="32"/>
          </p:nvPr>
        </p:nvSpPr>
        <p:spPr>
          <a:xfrm>
            <a:off x="338328" y="5660496"/>
            <a:ext cx="3730752" cy="225703"/>
          </a:xfrm>
        </p:spPr>
        <p:txBody>
          <a:bodyPr lIns="9144" rIns="9144">
            <a:spAutoFit/>
          </a:bodyPr>
          <a:lstStyle>
            <a:lvl1pPr marL="0" indent="0">
              <a:buNone/>
              <a:defRPr sz="1600">
                <a:solidFill>
                  <a:srgbClr val="0079A8"/>
                </a:solidFill>
              </a:defRPr>
            </a:lvl1pPr>
          </a:lstStyle>
          <a:p>
            <a:pPr lvl="0"/>
            <a:r>
              <a:rPr lang="en-US" dirty="0"/>
              <a:t>Click to edit Master text styles</a:t>
            </a:r>
          </a:p>
        </p:txBody>
      </p:sp>
      <p:sp>
        <p:nvSpPr>
          <p:cNvPr id="33" name="Text Placeholder 29"/>
          <p:cNvSpPr>
            <a:spLocks noGrp="1"/>
          </p:cNvSpPr>
          <p:nvPr>
            <p:ph type="body" sz="quarter" idx="33"/>
          </p:nvPr>
        </p:nvSpPr>
        <p:spPr>
          <a:xfrm>
            <a:off x="4221870" y="5660496"/>
            <a:ext cx="3730752" cy="225703"/>
          </a:xfrm>
        </p:spPr>
        <p:txBody>
          <a:bodyPr lIns="9144" rIns="9144">
            <a:spAutoFit/>
          </a:bodyPr>
          <a:lstStyle>
            <a:lvl1pPr marL="0" indent="0">
              <a:buNone/>
              <a:defRPr sz="1600">
                <a:solidFill>
                  <a:srgbClr val="0079A8"/>
                </a:solidFill>
              </a:defRPr>
            </a:lvl1pPr>
          </a:lstStyle>
          <a:p>
            <a:pPr lvl="0"/>
            <a:r>
              <a:rPr lang="en-US" dirty="0"/>
              <a:t>Click to edit Master text styles</a:t>
            </a:r>
          </a:p>
        </p:txBody>
      </p:sp>
      <p:sp>
        <p:nvSpPr>
          <p:cNvPr id="25" name="Title 24"/>
          <p:cNvSpPr>
            <a:spLocks noGrp="1"/>
          </p:cNvSpPr>
          <p:nvPr>
            <p:ph type="title"/>
          </p:nvPr>
        </p:nvSpPr>
        <p:spPr/>
        <p:txBody>
          <a:bodyPr/>
          <a:lstStyle/>
          <a:p>
            <a:r>
              <a:rPr lang="en-US"/>
              <a:t>Click to edit Master title style</a:t>
            </a:r>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183219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51" name="Grid" hidden="1"/>
          <p:cNvGrpSpPr/>
          <p:nvPr userDrawn="1"/>
        </p:nvGrpSpPr>
        <p:grpSpPr>
          <a:xfrm>
            <a:off x="-273050" y="-498396"/>
            <a:ext cx="12680953" cy="8013621"/>
            <a:chOff x="-273050" y="-498396"/>
            <a:chExt cx="12680953" cy="8013621"/>
          </a:xfrm>
        </p:grpSpPr>
        <p:cxnSp>
          <p:nvCxnSpPr>
            <p:cNvPr id="60" name="Straight Connector 59"/>
            <p:cNvCxnSpPr/>
            <p:nvPr userDrawn="1"/>
          </p:nvCxnSpPr>
          <p:spPr>
            <a:xfrm>
              <a:off x="367459"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0"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2188825"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16200000">
              <a:off x="6094416" y="-5806340"/>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16200000">
              <a:off x="6094416" y="-6307141"/>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16200000">
              <a:off x="6094416" y="-5475208"/>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273050" y="1027749"/>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a:off x="6094416" y="-4534474"/>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273050" y="1592101"/>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821366"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409444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423092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795790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809438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9889635"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002611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602617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265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216271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299190"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338327" y="90720"/>
            <a:ext cx="11515535" cy="908043"/>
          </a:xfrm>
          <a:prstGeom prst="rect">
            <a:avLst/>
          </a:prstGeom>
          <a:effectLst/>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338327" y="1599480"/>
            <a:ext cx="11515535" cy="4622864"/>
          </a:xfrm>
          <a:prstGeom prst="rect">
            <a:avLst/>
          </a:prstGeom>
        </p:spPr>
        <p:txBody>
          <a:bodyPr vert="horz" lIns="9144"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Source level</a:t>
            </a:r>
          </a:p>
        </p:txBody>
      </p:sp>
      <p:sp>
        <p:nvSpPr>
          <p:cNvPr id="25" name="Rectangle 24"/>
          <p:cNvSpPr/>
          <p:nvPr userDrawn="1"/>
        </p:nvSpPr>
        <p:spPr>
          <a:xfrm rot="10800000" flipV="1">
            <a:off x="336550" y="0"/>
            <a:ext cx="11868912" cy="891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Arial" charset="0"/>
            </a:endParaRPr>
          </a:p>
        </p:txBody>
      </p:sp>
      <p:sp>
        <p:nvSpPr>
          <p:cNvPr id="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latin typeface="Arial" charset="0"/>
              </a:defRPr>
            </a:lvl1pPr>
          </a:lstStyle>
          <a:p>
            <a:endParaRPr lang="en-US" dirty="0"/>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988995" y="6074587"/>
            <a:ext cx="909064" cy="597441"/>
          </a:xfrm>
          <a:prstGeom prst="rect">
            <a:avLst/>
          </a:prstGeom>
        </p:spPr>
      </p:pic>
    </p:spTree>
    <p:extLst>
      <p:ext uri="{BB962C8B-B14F-4D97-AF65-F5344CB8AC3E}">
        <p14:creationId xmlns:p14="http://schemas.microsoft.com/office/powerpoint/2010/main" val="796289101"/>
      </p:ext>
    </p:extLst>
  </p:cSld>
  <p:clrMap bg1="lt1" tx1="dk1" bg2="lt2" tx2="dk2" accent1="accent1" accent2="accent2" accent3="accent3" accent4="accent4" accent5="accent5" accent6="accent6" hlink="hlink" folHlink="folHlink"/>
  <p:sldLayoutIdLst>
    <p:sldLayoutId id="2147483839" r:id="rId1"/>
    <p:sldLayoutId id="2147483791" r:id="rId2"/>
    <p:sldLayoutId id="2147483810" r:id="rId3"/>
    <p:sldLayoutId id="2147483792" r:id="rId4"/>
    <p:sldLayoutId id="2147483823" r:id="rId5"/>
    <p:sldLayoutId id="2147483820" r:id="rId6"/>
    <p:sldLayoutId id="2147483807" r:id="rId7"/>
    <p:sldLayoutId id="2147483806" r:id="rId8"/>
    <p:sldLayoutId id="2147483794" r:id="rId9"/>
    <p:sldLayoutId id="2147483793" r:id="rId10"/>
    <p:sldLayoutId id="2147483822" r:id="rId11"/>
    <p:sldLayoutId id="2147483821" r:id="rId12"/>
    <p:sldLayoutId id="2147483767" r:id="rId13"/>
    <p:sldLayoutId id="2147483815" r:id="rId14"/>
    <p:sldLayoutId id="2147483816" r:id="rId15"/>
    <p:sldLayoutId id="2147483805" r:id="rId16"/>
    <p:sldLayoutId id="2147483778" r:id="rId17"/>
    <p:sldLayoutId id="2147483832" r:id="rId18"/>
    <p:sldLayoutId id="214748384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algn="l" defTabSz="914400" rtl="0" eaLnBrk="1" latinLnBrk="0" hangingPunct="1">
        <a:lnSpc>
          <a:spcPct val="100000"/>
        </a:lnSpc>
        <a:spcBef>
          <a:spcPct val="0"/>
        </a:spcBef>
        <a:buNone/>
        <a:defRPr lang="en-US" sz="3200" b="0" kern="1200" spc="0" baseline="0" dirty="0">
          <a:solidFill>
            <a:schemeClr val="tx2">
              <a:lumMod val="60000"/>
              <a:lumOff val="40000"/>
            </a:schemeClr>
          </a:solidFill>
          <a:latin typeface="Arial" charset="0"/>
          <a:ea typeface="+mj-ea"/>
          <a:cs typeface="+mj-cs"/>
        </a:defRPr>
      </a:lvl1pPr>
    </p:titleStyle>
    <p:body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rgbClr val="7C868D"/>
          </a:solidFill>
          <a:latin typeface="Arial" charset="0"/>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Arial" charset="0"/>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Arial" charset="0"/>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Arial" charset="0"/>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Arial"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mailto:jfuermann@gmail.com" TargetMode="Externa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3.emf"/><Relationship Id="rId5" Type="http://schemas.openxmlformats.org/officeDocument/2006/relationships/oleObject" Target="../embeddings/oleObject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jfuermann@gmail.com"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mailto:jfuermann+featureAdoptionTracking@gmail.com" TargetMode="Externa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24001" y="1589"/>
          <a:ext cx="1587" cy="1587"/>
        </p:xfrm>
        <a:graphic>
          <a:graphicData uri="http://schemas.openxmlformats.org/presentationml/2006/ole">
            <mc:AlternateContent xmlns:mc="http://schemas.openxmlformats.org/markup-compatibility/2006">
              <mc:Choice xmlns:v="urn:schemas-microsoft-com:vml" Requires="v">
                <p:oleObj spid="_x0000_s3098" name="think-cell Folie" r:id="rId5" imgW="270" imgH="270" progId="TCLayout.ActiveDocument.1">
                  <p:embed/>
                </p:oleObj>
              </mc:Choice>
              <mc:Fallback>
                <p:oleObj name="think-cell Folie" r:id="rId5" imgW="270" imgH="270" progId="TCLayout.ActiveDocument.1">
                  <p:embed/>
                  <p:pic>
                    <p:nvPicPr>
                      <p:cNvPr id="2" name="Object 1" hidden="1"/>
                      <p:cNvPicPr/>
                      <p:nvPr/>
                    </p:nvPicPr>
                    <p:blipFill>
                      <a:blip r:embed="rId6"/>
                      <a:stretch>
                        <a:fillRect/>
                      </a:stretch>
                    </p:blipFill>
                    <p:spPr>
                      <a:xfrm>
                        <a:off x="1524001" y="1589"/>
                        <a:ext cx="1587" cy="1587"/>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20C83F1-2E4B-41A4-9442-B3AB5CEC5198}"/>
              </a:ext>
            </a:extLst>
          </p:cNvPr>
          <p:cNvSpPr>
            <a:spLocks noGrp="1"/>
          </p:cNvSpPr>
          <p:nvPr>
            <p:ph type="ctrTitle"/>
          </p:nvPr>
        </p:nvSpPr>
        <p:spPr/>
        <p:txBody>
          <a:bodyPr/>
          <a:lstStyle/>
          <a:p>
            <a:r>
              <a:rPr lang="de-DE" dirty="0">
                <a:latin typeface="Arial" panose="020B0604020202020204" pitchFamily="34" charset="0"/>
              </a:rPr>
              <a:t>What are my Users doing?</a:t>
            </a:r>
            <a:endParaRPr lang="de-DE" dirty="0"/>
          </a:p>
        </p:txBody>
      </p:sp>
      <p:sp>
        <p:nvSpPr>
          <p:cNvPr id="5122" name="Content Placeholder 1"/>
          <p:cNvSpPr>
            <a:spLocks noGrp="1"/>
          </p:cNvSpPr>
          <p:nvPr>
            <p:ph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Autofit/>
          </a:bodyPr>
          <a:lstStyle/>
          <a:p>
            <a:r>
              <a:rPr lang="en-US" sz="1800" dirty="0"/>
              <a:t>Johann Furmann</a:t>
            </a:r>
          </a:p>
          <a:p>
            <a:r>
              <a:rPr lang="en-US" sz="1800" dirty="0">
                <a:hlinkClick r:id="rId7"/>
              </a:rPr>
              <a:t>jfuermann@gmail.com</a:t>
            </a:r>
            <a:endParaRPr lang="en-US" sz="1800" dirty="0"/>
          </a:p>
          <a:p>
            <a:r>
              <a:rPr lang="de-DE" dirty="0"/>
              <a:t>@fliack</a:t>
            </a:r>
          </a:p>
        </p:txBody>
      </p:sp>
      <p:sp>
        <p:nvSpPr>
          <p:cNvPr id="4" name="Content Placeholder 3">
            <a:extLst>
              <a:ext uri="{FF2B5EF4-FFF2-40B4-BE49-F238E27FC236}">
                <a16:creationId xmlns:a16="http://schemas.microsoft.com/office/drawing/2014/main" id="{C882269D-3582-495D-870C-A7043286DF8E}"/>
              </a:ext>
            </a:extLst>
          </p:cNvPr>
          <p:cNvSpPr>
            <a:spLocks noGrp="1"/>
          </p:cNvSpPr>
          <p:nvPr>
            <p:ph sz="quarter" idx="10"/>
          </p:nvPr>
        </p:nvSpPr>
        <p:spPr/>
        <p:txBody>
          <a:bodyPr/>
          <a:lstStyle/>
          <a:p>
            <a:r>
              <a:rPr lang="de-DE" dirty="0">
                <a:latin typeface="Arial" panose="020B0604020202020204" pitchFamily="34" charset="0"/>
              </a:rPr>
              <a:t>Feature adoption tracking in Salesforce</a:t>
            </a:r>
          </a:p>
        </p:txBody>
      </p:sp>
    </p:spTree>
    <p:extLst>
      <p:ext uri="{BB962C8B-B14F-4D97-AF65-F5344CB8AC3E}">
        <p14:creationId xmlns:p14="http://schemas.microsoft.com/office/powerpoint/2010/main" val="48393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92F05E-64BF-4CFC-9374-8F6724C6F32A}"/>
              </a:ext>
            </a:extLst>
          </p:cNvPr>
          <p:cNvSpPr>
            <a:spLocks noGrp="1"/>
          </p:cNvSpPr>
          <p:nvPr>
            <p:ph idx="1"/>
          </p:nvPr>
        </p:nvSpPr>
        <p:spPr>
          <a:xfrm>
            <a:off x="338328" y="1599480"/>
            <a:ext cx="7056004" cy="4622864"/>
          </a:xfrm>
        </p:spPr>
        <p:txBody>
          <a:bodyPr/>
          <a:lstStyle/>
          <a:p>
            <a:r>
              <a:rPr lang="de-DE" b="1" dirty="0"/>
              <a:t>User Story:</a:t>
            </a:r>
          </a:p>
          <a:p>
            <a:r>
              <a:rPr lang="de-DE" dirty="0"/>
              <a:t>As an Operations Manager I want to know who changes Opportunity Owner for closed Opportunities in order to stop cheating.</a:t>
            </a:r>
          </a:p>
          <a:p>
            <a:endParaRPr lang="de-DE" dirty="0"/>
          </a:p>
          <a:p>
            <a:endParaRPr lang="de-DE" dirty="0"/>
          </a:p>
        </p:txBody>
      </p:sp>
      <p:sp>
        <p:nvSpPr>
          <p:cNvPr id="3" name="Title 2">
            <a:extLst>
              <a:ext uri="{FF2B5EF4-FFF2-40B4-BE49-F238E27FC236}">
                <a16:creationId xmlns:a16="http://schemas.microsoft.com/office/drawing/2014/main" id="{9D52C9FB-0D03-49CE-A5FE-23F7230256B1}"/>
              </a:ext>
            </a:extLst>
          </p:cNvPr>
          <p:cNvSpPr>
            <a:spLocks noGrp="1"/>
          </p:cNvSpPr>
          <p:nvPr>
            <p:ph type="title"/>
          </p:nvPr>
        </p:nvSpPr>
        <p:spPr/>
        <p:txBody>
          <a:bodyPr/>
          <a:lstStyle/>
          <a:p>
            <a:r>
              <a:rPr lang="de-DE" dirty="0"/>
              <a:t>Live Demo II: Database Level Action</a:t>
            </a:r>
          </a:p>
        </p:txBody>
      </p:sp>
      <p:pic>
        <p:nvPicPr>
          <p:cNvPr id="7" name="Picture 6">
            <a:extLst>
              <a:ext uri="{FF2B5EF4-FFF2-40B4-BE49-F238E27FC236}">
                <a16:creationId xmlns:a16="http://schemas.microsoft.com/office/drawing/2014/main" id="{9AFA12A0-A357-4241-9B86-40B5662E251B}"/>
              </a:ext>
            </a:extLst>
          </p:cNvPr>
          <p:cNvPicPr>
            <a:picLocks noChangeAspect="1"/>
          </p:cNvPicPr>
          <p:nvPr/>
        </p:nvPicPr>
        <p:blipFill>
          <a:blip r:embed="rId3"/>
          <a:stretch>
            <a:fillRect/>
          </a:stretch>
        </p:blipFill>
        <p:spPr>
          <a:xfrm>
            <a:off x="7285648" y="899978"/>
            <a:ext cx="4038843" cy="2640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589A934-419B-41D1-A4C9-50799BF9801A}"/>
              </a:ext>
            </a:extLst>
          </p:cNvPr>
          <p:cNvPicPr>
            <a:picLocks noChangeAspect="1"/>
          </p:cNvPicPr>
          <p:nvPr/>
        </p:nvPicPr>
        <p:blipFill>
          <a:blip r:embed="rId4"/>
          <a:stretch>
            <a:fillRect/>
          </a:stretch>
        </p:blipFill>
        <p:spPr>
          <a:xfrm>
            <a:off x="7277880" y="3783664"/>
            <a:ext cx="4046612" cy="2256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5AF9EBAE-22B9-4AB8-B7E5-F8BB03C1D191}"/>
              </a:ext>
            </a:extLst>
          </p:cNvPr>
          <p:cNvSpPr txBox="1"/>
          <p:nvPr/>
        </p:nvSpPr>
        <p:spPr>
          <a:xfrm>
            <a:off x="338327" y="3361475"/>
            <a:ext cx="5391446" cy="3339376"/>
          </a:xfrm>
          <a:prstGeom prst="rect">
            <a:avLst/>
          </a:prstGeom>
          <a:noFill/>
        </p:spPr>
        <p:txBody>
          <a:bodyPr wrap="square" rtlCol="0">
            <a:spAutoFit/>
          </a:bodyPr>
          <a:lstStyle/>
          <a:p>
            <a:r>
              <a:rPr lang="de-DE" sz="2000" b="1" dirty="0">
                <a:solidFill>
                  <a:srgbClr val="7C868D"/>
                </a:solidFill>
                <a:latin typeface="Arial" charset="0"/>
              </a:rPr>
              <a:t>Tech:</a:t>
            </a:r>
          </a:p>
          <a:p>
            <a:endParaRPr lang="de-DE" b="1" dirty="0"/>
          </a:p>
          <a:p>
            <a:pPr marL="457200" indent="-457200">
              <a:spcBef>
                <a:spcPts val="600"/>
              </a:spcBef>
              <a:spcAft>
                <a:spcPts val="600"/>
              </a:spcAft>
              <a:buClr>
                <a:schemeClr val="bg1">
                  <a:lumMod val="50000"/>
                </a:schemeClr>
              </a:buClr>
              <a:buSzPct val="100000"/>
              <a:buFont typeface="Arial" panose="020B0604020202020204" pitchFamily="34" charset="0"/>
              <a:buChar char="•"/>
            </a:pPr>
            <a:r>
              <a:rPr lang="de-DE" sz="2000" dirty="0">
                <a:solidFill>
                  <a:srgbClr val="7C868D"/>
                </a:solidFill>
                <a:latin typeface="Arial" charset="0"/>
              </a:rPr>
              <a:t>Create a Processbuilder which fires every time the Owner of a closed Opportunity is changed. </a:t>
            </a:r>
          </a:p>
          <a:p>
            <a:pPr marL="457200" indent="-457200">
              <a:spcBef>
                <a:spcPts val="600"/>
              </a:spcBef>
              <a:spcAft>
                <a:spcPts val="600"/>
              </a:spcAft>
              <a:buClr>
                <a:schemeClr val="bg1">
                  <a:lumMod val="50000"/>
                </a:schemeClr>
              </a:buClr>
              <a:buSzPct val="100000"/>
              <a:buFont typeface="Arial" panose="020B0604020202020204" pitchFamily="34" charset="0"/>
              <a:buChar char="•"/>
            </a:pPr>
            <a:r>
              <a:rPr lang="de-DE" sz="2000" dirty="0">
                <a:solidFill>
                  <a:srgbClr val="7C868D"/>
                </a:solidFill>
                <a:latin typeface="Arial" charset="0"/>
              </a:rPr>
              <a:t>For action call APEX method ‚Increase Adoption Counter‘</a:t>
            </a:r>
          </a:p>
          <a:p>
            <a:pPr marL="457200" indent="-457200">
              <a:spcBef>
                <a:spcPts val="600"/>
              </a:spcBef>
              <a:spcAft>
                <a:spcPts val="600"/>
              </a:spcAft>
              <a:buClr>
                <a:schemeClr val="bg1">
                  <a:lumMod val="50000"/>
                </a:schemeClr>
              </a:buClr>
              <a:buSzPct val="100000"/>
              <a:buFont typeface="Arial" panose="020B0604020202020204" pitchFamily="34" charset="0"/>
              <a:buChar char="•"/>
            </a:pPr>
            <a:r>
              <a:rPr lang="de-DE" sz="2000" dirty="0">
                <a:solidFill>
                  <a:srgbClr val="7C868D"/>
                </a:solidFill>
                <a:latin typeface="Arial" charset="0"/>
              </a:rPr>
              <a:t>Define the Input Paramters </a:t>
            </a:r>
          </a:p>
          <a:p>
            <a:pPr marL="457200" indent="-457200">
              <a:spcBef>
                <a:spcPts val="600"/>
              </a:spcBef>
              <a:spcAft>
                <a:spcPts val="600"/>
              </a:spcAft>
              <a:buClr>
                <a:schemeClr val="bg1">
                  <a:lumMod val="50000"/>
                </a:schemeClr>
              </a:buClr>
              <a:buSzPct val="100000"/>
              <a:buFont typeface="Arial" panose="020B0604020202020204" pitchFamily="34" charset="0"/>
              <a:buChar char="•"/>
            </a:pPr>
            <a:r>
              <a:rPr lang="de-DE" sz="2000" dirty="0">
                <a:solidFill>
                  <a:srgbClr val="7C868D"/>
                </a:solidFill>
                <a:latin typeface="Arial" charset="0"/>
              </a:rPr>
              <a:t>Create a Report</a:t>
            </a:r>
          </a:p>
        </p:txBody>
      </p:sp>
    </p:spTree>
    <p:extLst>
      <p:ext uri="{BB962C8B-B14F-4D97-AF65-F5344CB8AC3E}">
        <p14:creationId xmlns:p14="http://schemas.microsoft.com/office/powerpoint/2010/main" val="1481595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91A2CA41-D919-4C0C-8809-1C2F70F50F79}"/>
              </a:ext>
            </a:extLst>
          </p:cNvPr>
          <p:cNvSpPr>
            <a:spLocks noGrp="1"/>
          </p:cNvSpPr>
          <p:nvPr>
            <p:ph idx="1"/>
          </p:nvPr>
        </p:nvSpPr>
        <p:spPr>
          <a:xfrm>
            <a:off x="338327" y="1599480"/>
            <a:ext cx="7152719" cy="4622864"/>
          </a:xfrm>
        </p:spPr>
        <p:txBody>
          <a:bodyPr/>
          <a:lstStyle/>
          <a:p>
            <a:r>
              <a:rPr lang="de-DE" b="1" dirty="0"/>
              <a:t>User Story:</a:t>
            </a:r>
          </a:p>
          <a:p>
            <a:r>
              <a:rPr lang="de-DE" dirty="0"/>
              <a:t>As a Product Manager I want to know how often the Button „Send Email“ is clicked.</a:t>
            </a:r>
          </a:p>
          <a:p>
            <a:endParaRPr lang="de-DE" dirty="0"/>
          </a:p>
          <a:p>
            <a:endParaRPr lang="de-DE" dirty="0"/>
          </a:p>
        </p:txBody>
      </p:sp>
      <p:sp>
        <p:nvSpPr>
          <p:cNvPr id="3" name="Title 2">
            <a:extLst>
              <a:ext uri="{FF2B5EF4-FFF2-40B4-BE49-F238E27FC236}">
                <a16:creationId xmlns:a16="http://schemas.microsoft.com/office/drawing/2014/main" id="{4C1AB027-3094-4FA3-865C-C58E2A31CE1B}"/>
              </a:ext>
            </a:extLst>
          </p:cNvPr>
          <p:cNvSpPr>
            <a:spLocks noGrp="1"/>
          </p:cNvSpPr>
          <p:nvPr>
            <p:ph type="title"/>
          </p:nvPr>
        </p:nvSpPr>
        <p:spPr/>
        <p:txBody>
          <a:bodyPr/>
          <a:lstStyle/>
          <a:p>
            <a:r>
              <a:rPr lang="de-DE" dirty="0"/>
              <a:t>Live Demo III: Custom Lightning Component</a:t>
            </a:r>
          </a:p>
        </p:txBody>
      </p:sp>
      <p:sp>
        <p:nvSpPr>
          <p:cNvPr id="8" name="TextBox 7">
            <a:extLst>
              <a:ext uri="{FF2B5EF4-FFF2-40B4-BE49-F238E27FC236}">
                <a16:creationId xmlns:a16="http://schemas.microsoft.com/office/drawing/2014/main" id="{010A0546-172A-451C-833D-7BB03337B110}"/>
              </a:ext>
            </a:extLst>
          </p:cNvPr>
          <p:cNvSpPr txBox="1"/>
          <p:nvPr/>
        </p:nvSpPr>
        <p:spPr>
          <a:xfrm>
            <a:off x="338327" y="3199523"/>
            <a:ext cx="6730688" cy="3739485"/>
          </a:xfrm>
          <a:prstGeom prst="rect">
            <a:avLst/>
          </a:prstGeom>
          <a:noFill/>
        </p:spPr>
        <p:txBody>
          <a:bodyPr wrap="square" rtlCol="0">
            <a:spAutoFit/>
          </a:bodyPr>
          <a:lstStyle/>
          <a:p>
            <a:pPr>
              <a:spcBef>
                <a:spcPts val="600"/>
              </a:spcBef>
              <a:spcAft>
                <a:spcPts val="600"/>
              </a:spcAft>
              <a:buClr>
                <a:schemeClr val="bg1">
                  <a:lumMod val="50000"/>
                </a:schemeClr>
              </a:buClr>
              <a:buSzPct val="100000"/>
              <a:buFont typeface="Arial" panose="020B0604020202020204" pitchFamily="34" charset="0"/>
              <a:buChar char="​"/>
            </a:pPr>
            <a:r>
              <a:rPr lang="de-DE" sz="2000" b="1" dirty="0">
                <a:solidFill>
                  <a:srgbClr val="7C868D"/>
                </a:solidFill>
                <a:latin typeface="Arial" charset="0"/>
              </a:rPr>
              <a:t>Tech:</a:t>
            </a:r>
          </a:p>
          <a:p>
            <a:pPr marL="457200" indent="-457200">
              <a:spcBef>
                <a:spcPts val="600"/>
              </a:spcBef>
              <a:spcAft>
                <a:spcPts val="600"/>
              </a:spcAft>
              <a:buClr>
                <a:schemeClr val="bg1">
                  <a:lumMod val="50000"/>
                </a:schemeClr>
              </a:buClr>
              <a:buSzPct val="100000"/>
              <a:buFont typeface="Arial" panose="020B0604020202020204" pitchFamily="34" charset="0"/>
              <a:buChar char="•"/>
            </a:pPr>
            <a:r>
              <a:rPr lang="de-DE" sz="2000" dirty="0">
                <a:solidFill>
                  <a:srgbClr val="7C868D"/>
                </a:solidFill>
                <a:latin typeface="Arial" charset="0"/>
              </a:rPr>
              <a:t>Add the AdoptionCounter action invocation to the button click.</a:t>
            </a:r>
          </a:p>
          <a:p>
            <a:pPr marL="457200" indent="-457200">
              <a:spcBef>
                <a:spcPts val="600"/>
              </a:spcBef>
              <a:spcAft>
                <a:spcPts val="600"/>
              </a:spcAft>
              <a:buClr>
                <a:schemeClr val="bg1">
                  <a:lumMod val="50000"/>
                </a:schemeClr>
              </a:buClr>
              <a:buSzPct val="100000"/>
              <a:buFont typeface="Arial" panose="020B0604020202020204" pitchFamily="34" charset="0"/>
              <a:buChar char="•"/>
            </a:pPr>
            <a:r>
              <a:rPr lang="de-DE" sz="2000" dirty="0">
                <a:solidFill>
                  <a:srgbClr val="7C868D"/>
                </a:solidFill>
                <a:latin typeface="Arial" charset="0"/>
              </a:rPr>
              <a:t>Pass Attributes Feature </a:t>
            </a:r>
          </a:p>
          <a:p>
            <a:pPr marL="457200" indent="-457200">
              <a:spcBef>
                <a:spcPts val="600"/>
              </a:spcBef>
              <a:spcAft>
                <a:spcPts val="600"/>
              </a:spcAft>
              <a:buClr>
                <a:schemeClr val="bg1">
                  <a:lumMod val="50000"/>
                </a:schemeClr>
              </a:buClr>
              <a:buSzPct val="100000"/>
              <a:buFont typeface="Arial" panose="020B0604020202020204" pitchFamily="34" charset="0"/>
              <a:buChar char="•"/>
            </a:pPr>
            <a:r>
              <a:rPr lang="de-DE" sz="2000" dirty="0">
                <a:solidFill>
                  <a:srgbClr val="7C868D"/>
                </a:solidFill>
                <a:latin typeface="Arial" charset="0"/>
              </a:rPr>
              <a:t>Create Report</a:t>
            </a:r>
          </a:p>
          <a:p>
            <a:endParaRPr lang="de-DE" dirty="0"/>
          </a:p>
          <a:p>
            <a:r>
              <a:rPr lang="en-US" sz="1200" i="1" dirty="0"/>
              <a:t> &lt;</a:t>
            </a:r>
            <a:r>
              <a:rPr lang="en-US" sz="1200" i="1" dirty="0" err="1"/>
              <a:t>c:FeatureAdoptionTracker</a:t>
            </a:r>
            <a:r>
              <a:rPr lang="en-US" sz="1200" i="1" dirty="0"/>
              <a:t> feature = "Send Email" action="Button Click" </a:t>
            </a:r>
            <a:r>
              <a:rPr lang="en-US" sz="1200" i="1" dirty="0" err="1"/>
              <a:t>fireOnInit</a:t>
            </a:r>
            <a:r>
              <a:rPr lang="en-US" sz="1200" i="1" dirty="0"/>
              <a:t> = "false" </a:t>
            </a:r>
            <a:r>
              <a:rPr lang="en-US" sz="1200" i="1" dirty="0" err="1"/>
              <a:t>aura:id</a:t>
            </a:r>
            <a:r>
              <a:rPr lang="en-US" sz="1200" i="1" dirty="0"/>
              <a:t>="</a:t>
            </a:r>
            <a:r>
              <a:rPr lang="en-US" sz="1200" i="1" dirty="0" err="1"/>
              <a:t>fAdoptionTracker</a:t>
            </a:r>
            <a:r>
              <a:rPr lang="en-US" sz="1200" i="1" dirty="0"/>
              <a:t>"/&gt;</a:t>
            </a:r>
          </a:p>
          <a:p>
            <a:endParaRPr lang="en-US" sz="1200" dirty="0"/>
          </a:p>
          <a:p>
            <a:r>
              <a:rPr lang="de-DE" sz="1200" i="1" dirty="0"/>
              <a:t> component.find("fAdoptionTracker").increaseCount();</a:t>
            </a:r>
          </a:p>
          <a:p>
            <a:pPr>
              <a:buFont typeface="Arial" panose="020B0604020202020204" pitchFamily="34" charset="0"/>
              <a:buChar char="•"/>
            </a:pPr>
            <a:endParaRPr lang="de-DE" dirty="0"/>
          </a:p>
          <a:p>
            <a:endParaRPr lang="de-DE" dirty="0" err="1">
              <a:latin typeface="Calibri" panose="020F0502020204030204" pitchFamily="34" charset="0"/>
            </a:endParaRPr>
          </a:p>
        </p:txBody>
      </p:sp>
      <p:pic>
        <p:nvPicPr>
          <p:cNvPr id="9" name="Picture 8">
            <a:extLst>
              <a:ext uri="{FF2B5EF4-FFF2-40B4-BE49-F238E27FC236}">
                <a16:creationId xmlns:a16="http://schemas.microsoft.com/office/drawing/2014/main" id="{5CDF5438-62FB-45CB-AE00-9F51604EAFC2}"/>
              </a:ext>
            </a:extLst>
          </p:cNvPr>
          <p:cNvPicPr>
            <a:picLocks noChangeAspect="1"/>
          </p:cNvPicPr>
          <p:nvPr/>
        </p:nvPicPr>
        <p:blipFill rotWithShape="1">
          <a:blip r:embed="rId3"/>
          <a:srcRect r="27808"/>
          <a:stretch/>
        </p:blipFill>
        <p:spPr>
          <a:xfrm>
            <a:off x="7491046" y="1271743"/>
            <a:ext cx="4326995" cy="12956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2A206EA-9DDB-4494-99E2-AD7D14BD4383}"/>
              </a:ext>
            </a:extLst>
          </p:cNvPr>
          <p:cNvPicPr>
            <a:picLocks noChangeAspect="1"/>
          </p:cNvPicPr>
          <p:nvPr/>
        </p:nvPicPr>
        <p:blipFill rotWithShape="1">
          <a:blip r:embed="rId4"/>
          <a:srcRect l="4688" r="21477"/>
          <a:stretch/>
        </p:blipFill>
        <p:spPr>
          <a:xfrm>
            <a:off x="7491045" y="4696637"/>
            <a:ext cx="4440118" cy="451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92A7F203-4ABB-484D-B4F1-BE11DDDECF67}"/>
              </a:ext>
            </a:extLst>
          </p:cNvPr>
          <p:cNvPicPr>
            <a:picLocks noChangeAspect="1"/>
          </p:cNvPicPr>
          <p:nvPr/>
        </p:nvPicPr>
        <p:blipFill rotWithShape="1">
          <a:blip r:embed="rId5"/>
          <a:srcRect r="56667"/>
          <a:stretch/>
        </p:blipFill>
        <p:spPr>
          <a:xfrm>
            <a:off x="7491045" y="3518627"/>
            <a:ext cx="4364091" cy="39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303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92F05E-64BF-4CFC-9374-8F6724C6F32A}"/>
              </a:ext>
            </a:extLst>
          </p:cNvPr>
          <p:cNvSpPr>
            <a:spLocks noGrp="1"/>
          </p:cNvSpPr>
          <p:nvPr>
            <p:ph idx="1"/>
          </p:nvPr>
        </p:nvSpPr>
        <p:spPr/>
        <p:txBody>
          <a:bodyPr/>
          <a:lstStyle/>
          <a:p>
            <a:pPr marL="342900" indent="-342900">
              <a:buFont typeface="Arial" panose="020B0604020202020204" pitchFamily="34" charset="0"/>
              <a:buChar char="•"/>
            </a:pPr>
            <a:r>
              <a:rPr lang="de-DE" dirty="0"/>
              <a:t>Before Go-Live of any feature define expected usage</a:t>
            </a:r>
          </a:p>
          <a:p>
            <a:pPr marL="342900" indent="-342900">
              <a:buFont typeface="Arial" panose="020B0604020202020204" pitchFamily="34" charset="0"/>
              <a:buChar char="•"/>
            </a:pPr>
            <a:r>
              <a:rPr lang="de-DE" dirty="0"/>
              <a:t>Track adoption regurarly</a:t>
            </a:r>
          </a:p>
          <a:p>
            <a:pPr marL="342900" indent="-342900">
              <a:buFont typeface="Arial" panose="020B0604020202020204" pitchFamily="34" charset="0"/>
              <a:buChar char="•"/>
            </a:pPr>
            <a:r>
              <a:rPr lang="de-DE" dirty="0"/>
              <a:t>Inform Stakeholders about adoption</a:t>
            </a:r>
          </a:p>
          <a:p>
            <a:pPr marL="342900" indent="-342900">
              <a:buFont typeface="Arial" panose="020B0604020202020204" pitchFamily="34" charset="0"/>
              <a:buChar char="•"/>
            </a:pPr>
            <a:r>
              <a:rPr lang="de-DE" dirty="0"/>
              <a:t>Decide about next steps for each feature based on adoption training/communication, further development or </a:t>
            </a:r>
            <a:r>
              <a:rPr lang="de-DE" b="1" dirty="0"/>
              <a:t>removal</a:t>
            </a:r>
          </a:p>
          <a:p>
            <a:endParaRPr lang="de-DE" dirty="0"/>
          </a:p>
          <a:p>
            <a:pPr>
              <a:buFont typeface="Arial" panose="020B0604020202020204" pitchFamily="34" charset="0"/>
              <a:buChar char="•"/>
            </a:pPr>
            <a:endParaRPr lang="de-DE" dirty="0"/>
          </a:p>
          <a:p>
            <a:r>
              <a:rPr lang="de-DE" dirty="0"/>
              <a:t>       </a:t>
            </a:r>
            <a:endParaRPr lang="de-DE" b="1" dirty="0"/>
          </a:p>
          <a:p>
            <a:endParaRPr lang="de-DE" b="1" dirty="0"/>
          </a:p>
          <a:p>
            <a:endParaRPr lang="de-DE" dirty="0"/>
          </a:p>
        </p:txBody>
      </p:sp>
      <p:sp>
        <p:nvSpPr>
          <p:cNvPr id="3" name="Title 2">
            <a:extLst>
              <a:ext uri="{FF2B5EF4-FFF2-40B4-BE49-F238E27FC236}">
                <a16:creationId xmlns:a16="http://schemas.microsoft.com/office/drawing/2014/main" id="{9D52C9FB-0D03-49CE-A5FE-23F7230256B1}"/>
              </a:ext>
            </a:extLst>
          </p:cNvPr>
          <p:cNvSpPr>
            <a:spLocks noGrp="1"/>
          </p:cNvSpPr>
          <p:nvPr>
            <p:ph type="title"/>
          </p:nvPr>
        </p:nvSpPr>
        <p:spPr/>
        <p:txBody>
          <a:bodyPr/>
          <a:lstStyle/>
          <a:p>
            <a:r>
              <a:rPr lang="de-DE" dirty="0"/>
              <a:t>What to do with gathered data?</a:t>
            </a:r>
          </a:p>
        </p:txBody>
      </p:sp>
    </p:spTree>
    <p:extLst>
      <p:ext uri="{BB962C8B-B14F-4D97-AF65-F5344CB8AC3E}">
        <p14:creationId xmlns:p14="http://schemas.microsoft.com/office/powerpoint/2010/main" val="3882738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938DC0-6D6C-4CEF-9E1E-C4FD4D6A8CCB}"/>
              </a:ext>
            </a:extLst>
          </p:cNvPr>
          <p:cNvSpPr>
            <a:spLocks noGrp="1"/>
          </p:cNvSpPr>
          <p:nvPr>
            <p:ph idx="1"/>
          </p:nvPr>
        </p:nvSpPr>
        <p:spPr/>
        <p:txBody>
          <a:bodyPr/>
          <a:lstStyle/>
          <a:p>
            <a:pPr marL="342900" indent="-342900">
              <a:buFont typeface="Arial" panose="020B0604020202020204" pitchFamily="34" charset="0"/>
              <a:buChar char="•"/>
            </a:pPr>
            <a:r>
              <a:rPr lang="de-DE" dirty="0"/>
              <a:t>Implementating tracking is very easy</a:t>
            </a:r>
          </a:p>
          <a:p>
            <a:pPr marL="342900" indent="-342900">
              <a:buFont typeface="Arial" panose="020B0604020202020204" pitchFamily="34" charset="0"/>
              <a:buChar char="•"/>
            </a:pPr>
            <a:r>
              <a:rPr lang="de-DE" dirty="0"/>
              <a:t>Adoption tracking is part of feature livecycle</a:t>
            </a:r>
          </a:p>
          <a:p>
            <a:pPr marL="342900" indent="-342900">
              <a:buFont typeface="Arial" panose="020B0604020202020204" pitchFamily="34" charset="0"/>
              <a:buChar char="•"/>
            </a:pPr>
            <a:r>
              <a:rPr lang="de-DE" dirty="0">
                <a:sym typeface="Wingdings" panose="05000000000000000000" pitchFamily="2" charset="2"/>
              </a:rPr>
              <a:t>Adoption tracking keeps an org clean</a:t>
            </a:r>
          </a:p>
          <a:p>
            <a:endParaRPr lang="de-DE" dirty="0">
              <a:sym typeface="Wingdings" panose="05000000000000000000" pitchFamily="2" charset="2"/>
            </a:endParaRPr>
          </a:p>
        </p:txBody>
      </p:sp>
      <p:sp>
        <p:nvSpPr>
          <p:cNvPr id="3" name="Title 2">
            <a:extLst>
              <a:ext uri="{FF2B5EF4-FFF2-40B4-BE49-F238E27FC236}">
                <a16:creationId xmlns:a16="http://schemas.microsoft.com/office/drawing/2014/main" id="{FBD6C410-9129-44D5-AFD3-D9B30C8F8A74}"/>
              </a:ext>
            </a:extLst>
          </p:cNvPr>
          <p:cNvSpPr>
            <a:spLocks noGrp="1"/>
          </p:cNvSpPr>
          <p:nvPr>
            <p:ph type="title"/>
          </p:nvPr>
        </p:nvSpPr>
        <p:spPr/>
        <p:txBody>
          <a:bodyPr/>
          <a:lstStyle/>
          <a:p>
            <a:r>
              <a:rPr lang="de-DE" dirty="0"/>
              <a:t>Conclusion</a:t>
            </a:r>
          </a:p>
        </p:txBody>
      </p:sp>
    </p:spTree>
    <p:extLst>
      <p:ext uri="{BB962C8B-B14F-4D97-AF65-F5344CB8AC3E}">
        <p14:creationId xmlns:p14="http://schemas.microsoft.com/office/powerpoint/2010/main" val="335688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dirty="0"/>
              <a:t>Q &amp; A</a:t>
            </a:r>
          </a:p>
        </p:txBody>
      </p:sp>
      <p:sp>
        <p:nvSpPr>
          <p:cNvPr id="2" name="Content Placeholder 1"/>
          <p:cNvSpPr>
            <a:spLocks noGrp="1"/>
          </p:cNvSpPr>
          <p:nvPr>
            <p:ph sz="quarter" idx="10"/>
          </p:nvPr>
        </p:nvSpPr>
        <p:spPr/>
        <p:txBody>
          <a:bodyPr/>
          <a:lstStyle/>
          <a:p>
            <a:r>
              <a:rPr lang="de-DE" dirty="0">
                <a:latin typeface="Arial" panose="020B0604020202020204" pitchFamily="34" charset="0"/>
              </a:rPr>
              <a:t>Feature adoption tracking in Salesforce</a:t>
            </a:r>
          </a:p>
          <a:p>
            <a:r>
              <a:rPr lang="de-DE" dirty="0">
                <a:latin typeface="Arial" panose="020B0604020202020204" pitchFamily="34" charset="0"/>
              </a:rPr>
              <a:t>What are my Users doing?</a:t>
            </a:r>
            <a:endParaRPr lang="en-GB" dirty="0"/>
          </a:p>
        </p:txBody>
      </p:sp>
      <p:sp>
        <p:nvSpPr>
          <p:cNvPr id="3" name="Content Placeholder 2"/>
          <p:cNvSpPr>
            <a:spLocks noGrp="1"/>
          </p:cNvSpPr>
          <p:nvPr>
            <p:ph idx="1"/>
          </p:nvPr>
        </p:nvSpPr>
        <p:spPr/>
        <p:txBody>
          <a:bodyPr/>
          <a:lstStyle/>
          <a:p>
            <a:r>
              <a:rPr lang="en-US" dirty="0"/>
              <a:t>Johann Furmann</a:t>
            </a:r>
          </a:p>
          <a:p>
            <a:r>
              <a:rPr lang="en-US" dirty="0">
                <a:hlinkClick r:id="rId2"/>
              </a:rPr>
              <a:t>jfuermann@gmail.com</a:t>
            </a:r>
            <a:endParaRPr lang="en-US" dirty="0"/>
          </a:p>
          <a:p>
            <a:r>
              <a:rPr lang="de-DE" dirty="0"/>
              <a:t>@fliack</a:t>
            </a:r>
          </a:p>
          <a:p>
            <a:pPr>
              <a:buNone/>
            </a:pPr>
            <a:endParaRPr lang="en-US" dirty="0"/>
          </a:p>
          <a:p>
            <a:endParaRPr lang="en-GB" dirty="0"/>
          </a:p>
        </p:txBody>
      </p:sp>
    </p:spTree>
    <p:extLst>
      <p:ext uri="{BB962C8B-B14F-4D97-AF65-F5344CB8AC3E}">
        <p14:creationId xmlns:p14="http://schemas.microsoft.com/office/powerpoint/2010/main" val="300566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DA92F0-25ED-4ED2-A908-25FCBDDAE2A3}"/>
              </a:ext>
            </a:extLst>
          </p:cNvPr>
          <p:cNvSpPr>
            <a:spLocks noGrp="1"/>
          </p:cNvSpPr>
          <p:nvPr>
            <p:ph idx="1"/>
          </p:nvPr>
        </p:nvSpPr>
        <p:spPr/>
        <p:txBody>
          <a:bodyPr/>
          <a:lstStyle/>
          <a:p>
            <a:r>
              <a:rPr lang="de-DE" dirty="0"/>
              <a:t>Username: </a:t>
            </a:r>
            <a:r>
              <a:rPr lang="de-DE" dirty="0">
                <a:hlinkClick r:id="rId2"/>
              </a:rPr>
              <a:t>jfuermann+featureAdoptionTracking@gmail.com</a:t>
            </a:r>
            <a:endParaRPr lang="de-DE" dirty="0"/>
          </a:p>
          <a:p>
            <a:r>
              <a:rPr lang="de-DE" dirty="0"/>
              <a:t>Password: Password1234</a:t>
            </a:r>
          </a:p>
          <a:p>
            <a:r>
              <a:rPr lang="de-DE" dirty="0"/>
              <a:t>Preperation:</a:t>
            </a:r>
          </a:p>
          <a:p>
            <a:r>
              <a:rPr lang="de-DE" dirty="0"/>
              <a:t>- Clean Data</a:t>
            </a:r>
          </a:p>
          <a:p>
            <a:pPr>
              <a:buFontTx/>
              <a:buChar char="-"/>
            </a:pPr>
            <a:r>
              <a:rPr lang="de-DE" dirty="0"/>
              <a:t>Lead Record</a:t>
            </a:r>
          </a:p>
          <a:p>
            <a:pPr>
              <a:buFontTx/>
              <a:buChar char="-"/>
            </a:pPr>
            <a:r>
              <a:rPr lang="de-DE" dirty="0"/>
              <a:t>Lead Record Page Editor</a:t>
            </a:r>
          </a:p>
          <a:p>
            <a:pPr>
              <a:buFontTx/>
              <a:buChar char="-"/>
            </a:pPr>
            <a:r>
              <a:rPr lang="de-DE" dirty="0"/>
              <a:t>Processbuilder (Opportunity Update Handler)</a:t>
            </a:r>
          </a:p>
          <a:p>
            <a:pPr>
              <a:buFontTx/>
              <a:buChar char="-"/>
            </a:pPr>
            <a:r>
              <a:rPr lang="de-DE" dirty="0"/>
              <a:t>Dev Console (Send Email Component)</a:t>
            </a:r>
          </a:p>
          <a:p>
            <a:pPr>
              <a:buFontTx/>
              <a:buChar char="-"/>
            </a:pPr>
            <a:endParaRPr lang="de-DE" dirty="0"/>
          </a:p>
          <a:p>
            <a:pPr>
              <a:buFontTx/>
              <a:buChar char="-"/>
            </a:pPr>
            <a:endParaRPr lang="de-DE" dirty="0"/>
          </a:p>
          <a:p>
            <a:pPr>
              <a:buFontTx/>
              <a:buChar char="-"/>
            </a:pPr>
            <a:endParaRPr lang="de-DE" dirty="0"/>
          </a:p>
        </p:txBody>
      </p:sp>
      <p:sp>
        <p:nvSpPr>
          <p:cNvPr id="3" name="Title 2">
            <a:extLst>
              <a:ext uri="{FF2B5EF4-FFF2-40B4-BE49-F238E27FC236}">
                <a16:creationId xmlns:a16="http://schemas.microsoft.com/office/drawing/2014/main" id="{AC665641-191F-4B97-9D6F-6809D50D24EA}"/>
              </a:ext>
            </a:extLst>
          </p:cNvPr>
          <p:cNvSpPr>
            <a:spLocks noGrp="1"/>
          </p:cNvSpPr>
          <p:nvPr>
            <p:ph type="title"/>
          </p:nvPr>
        </p:nvSpPr>
        <p:spPr/>
        <p:txBody>
          <a:bodyPr/>
          <a:lstStyle/>
          <a:p>
            <a:r>
              <a:rPr lang="de-DE" dirty="0"/>
              <a:t>Backup Info</a:t>
            </a:r>
          </a:p>
        </p:txBody>
      </p:sp>
    </p:spTree>
    <p:extLst>
      <p:ext uri="{BB962C8B-B14F-4D97-AF65-F5344CB8AC3E}">
        <p14:creationId xmlns:p14="http://schemas.microsoft.com/office/powerpoint/2010/main" val="2855456942"/>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CEF-91A9-4D4E-8D41-E365893463A8}"/>
              </a:ext>
            </a:extLst>
          </p:cNvPr>
          <p:cNvSpPr>
            <a:spLocks noGrp="1"/>
          </p:cNvSpPr>
          <p:nvPr>
            <p:ph idx="1"/>
          </p:nvPr>
        </p:nvSpPr>
        <p:spPr/>
        <p:txBody>
          <a:bodyPr/>
          <a:lstStyle/>
          <a:p>
            <a:pPr marL="342900" indent="-342900">
              <a:buFont typeface="Arial" panose="020B0604020202020204" pitchFamily="34" charset="0"/>
              <a:buChar char="•"/>
            </a:pPr>
            <a:r>
              <a:rPr lang="en-US" dirty="0"/>
              <a:t>What to track? </a:t>
            </a:r>
          </a:p>
          <a:p>
            <a:pPr marL="342900" indent="-342900">
              <a:buFont typeface="Arial" panose="020B0604020202020204" pitchFamily="34" charset="0"/>
              <a:buChar char="•"/>
            </a:pPr>
            <a:r>
              <a:rPr lang="en-US" dirty="0"/>
              <a:t>How to implement? </a:t>
            </a:r>
          </a:p>
          <a:p>
            <a:pPr marL="342900" indent="-342900">
              <a:buFont typeface="Arial" panose="020B0604020202020204" pitchFamily="34" charset="0"/>
              <a:buChar char="•"/>
            </a:pPr>
            <a:r>
              <a:rPr lang="en-US" dirty="0"/>
              <a:t>Live Demo</a:t>
            </a:r>
          </a:p>
          <a:p>
            <a:pPr marL="342900" indent="-342900">
              <a:buFont typeface="Arial" panose="020B0604020202020204" pitchFamily="34" charset="0"/>
              <a:buChar char="•"/>
            </a:pPr>
            <a:r>
              <a:rPr lang="en-US" dirty="0"/>
              <a:t>Conclusion</a:t>
            </a:r>
          </a:p>
        </p:txBody>
      </p:sp>
      <p:sp>
        <p:nvSpPr>
          <p:cNvPr id="3" name="Title 2">
            <a:extLst>
              <a:ext uri="{FF2B5EF4-FFF2-40B4-BE49-F238E27FC236}">
                <a16:creationId xmlns:a16="http://schemas.microsoft.com/office/drawing/2014/main" id="{B26D17C4-9E5A-4051-9158-B80617628FA6}"/>
              </a:ext>
            </a:extLst>
          </p:cNvPr>
          <p:cNvSpPr>
            <a:spLocks noGrp="1"/>
          </p:cNvSpPr>
          <p:nvPr>
            <p:ph type="title"/>
          </p:nvPr>
        </p:nvSpPr>
        <p:spPr/>
        <p:txBody>
          <a:bodyPr/>
          <a:lstStyle/>
          <a:p>
            <a:r>
              <a:rPr lang="de-DE" dirty="0"/>
              <a:t>Agenda</a:t>
            </a:r>
          </a:p>
        </p:txBody>
      </p:sp>
    </p:spTree>
    <p:extLst>
      <p:ext uri="{BB962C8B-B14F-4D97-AF65-F5344CB8AC3E}">
        <p14:creationId xmlns:p14="http://schemas.microsoft.com/office/powerpoint/2010/main" val="110348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b="1" dirty="0"/>
              <a:t>Name:</a:t>
            </a:r>
            <a:r>
              <a:rPr lang="de-DE" dirty="0"/>
              <a:t> Johann Furmann</a:t>
            </a:r>
          </a:p>
          <a:p>
            <a:r>
              <a:rPr lang="de-DE" b="1" dirty="0"/>
              <a:t>Location</a:t>
            </a:r>
            <a:r>
              <a:rPr lang="de-DE" dirty="0"/>
              <a:t>: Berlin</a:t>
            </a:r>
          </a:p>
          <a:p>
            <a:r>
              <a:rPr lang="de-DE" b="1" dirty="0"/>
              <a:t>Job:</a:t>
            </a:r>
            <a:r>
              <a:rPr lang="de-DE" dirty="0"/>
              <a:t> Salesforce Nerd</a:t>
            </a:r>
          </a:p>
          <a:p>
            <a:r>
              <a:rPr lang="de-DE" b="1" dirty="0"/>
              <a:t>Trainings:</a:t>
            </a:r>
            <a:r>
              <a:rPr lang="de-DE" dirty="0"/>
              <a:t> 14x certified, 280+ Trailhead badges</a:t>
            </a:r>
          </a:p>
          <a:p>
            <a:endParaRPr lang="de-DE" dirty="0"/>
          </a:p>
          <a:p>
            <a:endParaRPr lang="de-DE" dirty="0"/>
          </a:p>
          <a:p>
            <a:r>
              <a:rPr lang="de-DE" b="1" dirty="0"/>
              <a:t>Calling</a:t>
            </a:r>
            <a:r>
              <a:rPr lang="de-DE" dirty="0"/>
              <a:t>: Dev by curiosity, Admin by heart</a:t>
            </a:r>
          </a:p>
          <a:p>
            <a:r>
              <a:rPr lang="de-DE" b="1" dirty="0"/>
              <a:t>Catchphrase</a:t>
            </a:r>
            <a:r>
              <a:rPr lang="de-DE" dirty="0"/>
              <a:t>: Can this be removed?</a:t>
            </a:r>
          </a:p>
          <a:p>
            <a:endParaRPr lang="de-DE" dirty="0"/>
          </a:p>
        </p:txBody>
      </p:sp>
      <p:sp>
        <p:nvSpPr>
          <p:cNvPr id="3" name="Titel 2"/>
          <p:cNvSpPr>
            <a:spLocks noGrp="1"/>
          </p:cNvSpPr>
          <p:nvPr>
            <p:ph type="title"/>
          </p:nvPr>
        </p:nvSpPr>
        <p:spPr/>
        <p:txBody>
          <a:bodyPr/>
          <a:lstStyle/>
          <a:p>
            <a:r>
              <a:rPr lang="de-DE" dirty="0"/>
              <a:t>About me</a:t>
            </a:r>
          </a:p>
        </p:txBody>
      </p:sp>
      <p:pic>
        <p:nvPicPr>
          <p:cNvPr id="53256" name="Picture 8" descr="greyscale photo of tower covered in smoke">
            <a:extLst>
              <a:ext uri="{FF2B5EF4-FFF2-40B4-BE49-F238E27FC236}">
                <a16:creationId xmlns:a16="http://schemas.microsoft.com/office/drawing/2014/main" id="{AD81ED01-04B0-494B-A644-D13C73748E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0758" y="1548234"/>
            <a:ext cx="3362307" cy="420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805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C8B2F6-5F2F-484D-9EF6-45C503A27FD4}"/>
              </a:ext>
            </a:extLst>
          </p:cNvPr>
          <p:cNvSpPr>
            <a:spLocks noGrp="1"/>
          </p:cNvSpPr>
          <p:nvPr>
            <p:ph type="title"/>
          </p:nvPr>
        </p:nvSpPr>
        <p:spPr/>
        <p:txBody>
          <a:bodyPr/>
          <a:lstStyle/>
          <a:p>
            <a:r>
              <a:rPr lang="de-DE" dirty="0"/>
              <a:t>Introduction – Story Time</a:t>
            </a:r>
          </a:p>
        </p:txBody>
      </p:sp>
      <p:sp>
        <p:nvSpPr>
          <p:cNvPr id="11" name="Rectangle: Rounded Corners 10">
            <a:extLst>
              <a:ext uri="{FF2B5EF4-FFF2-40B4-BE49-F238E27FC236}">
                <a16:creationId xmlns:a16="http://schemas.microsoft.com/office/drawing/2014/main" id="{2A56A806-58B4-4F7A-9736-7643F9CE69C1}"/>
              </a:ext>
            </a:extLst>
          </p:cNvPr>
          <p:cNvSpPr/>
          <p:nvPr/>
        </p:nvSpPr>
        <p:spPr bwMode="gray">
          <a:xfrm>
            <a:off x="2092561" y="1434518"/>
            <a:ext cx="8254767" cy="2302993"/>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108000" tIns="91440" rIns="72000" bIns="91440" rtlCol="0" anchor="ctr"/>
          <a:lstStyle/>
          <a:p>
            <a:pPr algn="ctr" eaLnBrk="0" hangingPunct="0"/>
            <a:endParaRPr lang="de-DE" sz="1400" dirty="0" err="1">
              <a:solidFill>
                <a:srgbClr val="FFFFFF"/>
              </a:solidFill>
              <a:latin typeface="Calibri" pitchFamily="34" charset="0"/>
            </a:endParaRPr>
          </a:p>
        </p:txBody>
      </p:sp>
      <p:pic>
        <p:nvPicPr>
          <p:cNvPr id="4" name="Picture 3">
            <a:extLst>
              <a:ext uri="{FF2B5EF4-FFF2-40B4-BE49-F238E27FC236}">
                <a16:creationId xmlns:a16="http://schemas.microsoft.com/office/drawing/2014/main" id="{04B3BC5B-0192-4300-8113-1DDDA788DE8C}"/>
              </a:ext>
            </a:extLst>
          </p:cNvPr>
          <p:cNvPicPr>
            <a:picLocks noChangeAspect="1"/>
          </p:cNvPicPr>
          <p:nvPr/>
        </p:nvPicPr>
        <p:blipFill rotWithShape="1">
          <a:blip r:embed="rId3"/>
          <a:srcRect l="24490" t="18278" r="1941" b="38180"/>
          <a:stretch/>
        </p:blipFill>
        <p:spPr>
          <a:xfrm>
            <a:off x="2153894" y="1803107"/>
            <a:ext cx="8124674" cy="1721043"/>
          </a:xfrm>
          <a:prstGeom prst="rect">
            <a:avLst/>
          </a:prstGeom>
        </p:spPr>
      </p:pic>
      <p:grpSp>
        <p:nvGrpSpPr>
          <p:cNvPr id="13" name="Group 12">
            <a:extLst>
              <a:ext uri="{FF2B5EF4-FFF2-40B4-BE49-F238E27FC236}">
                <a16:creationId xmlns:a16="http://schemas.microsoft.com/office/drawing/2014/main" id="{464865A7-D020-48F4-A6FD-A7E40348E0F0}"/>
              </a:ext>
            </a:extLst>
          </p:cNvPr>
          <p:cNvGrpSpPr/>
          <p:nvPr/>
        </p:nvGrpSpPr>
        <p:grpSpPr>
          <a:xfrm>
            <a:off x="2000584" y="4196977"/>
            <a:ext cx="8254767" cy="2212213"/>
            <a:chOff x="478171" y="4196976"/>
            <a:chExt cx="8254767" cy="2212213"/>
          </a:xfrm>
        </p:grpSpPr>
        <p:sp>
          <p:nvSpPr>
            <p:cNvPr id="12" name="Rectangle: Rounded Corners 11">
              <a:extLst>
                <a:ext uri="{FF2B5EF4-FFF2-40B4-BE49-F238E27FC236}">
                  <a16:creationId xmlns:a16="http://schemas.microsoft.com/office/drawing/2014/main" id="{B0590D33-1FDE-4462-8C87-F6A001615C03}"/>
                </a:ext>
              </a:extLst>
            </p:cNvPr>
            <p:cNvSpPr/>
            <p:nvPr/>
          </p:nvSpPr>
          <p:spPr bwMode="gray">
            <a:xfrm>
              <a:off x="478171" y="4196976"/>
              <a:ext cx="8254767" cy="2212213"/>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lIns="108000" tIns="91440" rIns="72000" bIns="91440" rtlCol="0" anchor="ctr"/>
            <a:lstStyle/>
            <a:p>
              <a:pPr algn="ctr" eaLnBrk="0" hangingPunct="0"/>
              <a:endParaRPr lang="de-DE" sz="1400" dirty="0" err="1">
                <a:solidFill>
                  <a:srgbClr val="FFFFFF"/>
                </a:solidFill>
                <a:latin typeface="Calibri" pitchFamily="34" charset="0"/>
              </a:endParaRPr>
            </a:p>
          </p:txBody>
        </p:sp>
        <p:pic>
          <p:nvPicPr>
            <p:cNvPr id="6" name="Picture 5">
              <a:extLst>
                <a:ext uri="{FF2B5EF4-FFF2-40B4-BE49-F238E27FC236}">
                  <a16:creationId xmlns:a16="http://schemas.microsoft.com/office/drawing/2014/main" id="{EDA702E0-C666-420A-819C-2001C43DD4B6}"/>
                </a:ext>
              </a:extLst>
            </p:cNvPr>
            <p:cNvPicPr>
              <a:picLocks noChangeAspect="1"/>
            </p:cNvPicPr>
            <p:nvPr/>
          </p:nvPicPr>
          <p:blipFill rotWithShape="1">
            <a:blip r:embed="rId4"/>
            <a:srcRect b="16332"/>
            <a:stretch/>
          </p:blipFill>
          <p:spPr>
            <a:xfrm>
              <a:off x="567667" y="4593661"/>
              <a:ext cx="7895753" cy="1589025"/>
            </a:xfrm>
            <a:prstGeom prst="rect">
              <a:avLst/>
            </a:prstGeom>
          </p:spPr>
        </p:pic>
      </p:grpSp>
      <p:grpSp>
        <p:nvGrpSpPr>
          <p:cNvPr id="2" name="Group 1">
            <a:extLst>
              <a:ext uri="{FF2B5EF4-FFF2-40B4-BE49-F238E27FC236}">
                <a16:creationId xmlns:a16="http://schemas.microsoft.com/office/drawing/2014/main" id="{AC5A1CD7-F69C-40FE-86E4-4DD006DC5A2F}"/>
              </a:ext>
            </a:extLst>
          </p:cNvPr>
          <p:cNvGrpSpPr/>
          <p:nvPr/>
        </p:nvGrpSpPr>
        <p:grpSpPr>
          <a:xfrm>
            <a:off x="1769766" y="1154353"/>
            <a:ext cx="8738752" cy="2506122"/>
            <a:chOff x="247354" y="1154353"/>
            <a:chExt cx="8738752" cy="2506122"/>
          </a:xfrm>
        </p:grpSpPr>
        <p:sp>
          <p:nvSpPr>
            <p:cNvPr id="15" name="Speech Bubble: Rectangle 14">
              <a:extLst>
                <a:ext uri="{FF2B5EF4-FFF2-40B4-BE49-F238E27FC236}">
                  <a16:creationId xmlns:a16="http://schemas.microsoft.com/office/drawing/2014/main" id="{0D7B2B5C-B7D0-4425-B1D6-C6C12E537552}"/>
                </a:ext>
              </a:extLst>
            </p:cNvPr>
            <p:cNvSpPr/>
            <p:nvPr/>
          </p:nvSpPr>
          <p:spPr bwMode="gray">
            <a:xfrm>
              <a:off x="247354" y="2984158"/>
              <a:ext cx="1176753" cy="676317"/>
            </a:xfrm>
            <a:prstGeom prst="wedgeRectCallout">
              <a:avLst>
                <a:gd name="adj1" fmla="val 82291"/>
                <a:gd name="adj2" fmla="val 1721"/>
              </a:avLst>
            </a:prstGeom>
            <a:solidFill>
              <a:srgbClr val="002060"/>
            </a:solidFill>
            <a:ln w="9525" algn="ctr">
              <a:solidFill>
                <a:schemeClr val="bg1"/>
              </a:solidFill>
              <a:miter lim="800000"/>
              <a:headEnd/>
              <a:tailEnd/>
            </a:ln>
          </p:spPr>
          <p:txBody>
            <a:bodyPr lIns="108000" tIns="91440" rIns="72000" bIns="91440" rtlCol="0" anchor="ctr"/>
            <a:lstStyle/>
            <a:p>
              <a:pPr algn="ctr" eaLnBrk="0" hangingPunct="0"/>
              <a:r>
                <a:rPr lang="de-DE" sz="1400" dirty="0">
                  <a:solidFill>
                    <a:srgbClr val="FFFFFF"/>
                  </a:solidFill>
                  <a:latin typeface="Calibri" pitchFamily="34" charset="0"/>
                </a:rPr>
                <a:t>I use that all the time!</a:t>
              </a:r>
            </a:p>
          </p:txBody>
        </p:sp>
        <p:sp>
          <p:nvSpPr>
            <p:cNvPr id="17" name="Speech Bubble: Rectangle 16">
              <a:extLst>
                <a:ext uri="{FF2B5EF4-FFF2-40B4-BE49-F238E27FC236}">
                  <a16:creationId xmlns:a16="http://schemas.microsoft.com/office/drawing/2014/main" id="{4E7463A0-3AA6-47F4-8A63-F090BED22EE6}"/>
                </a:ext>
              </a:extLst>
            </p:cNvPr>
            <p:cNvSpPr/>
            <p:nvPr/>
          </p:nvSpPr>
          <p:spPr bwMode="gray">
            <a:xfrm>
              <a:off x="6639985" y="1650184"/>
              <a:ext cx="2346121" cy="484261"/>
            </a:xfrm>
            <a:prstGeom prst="wedgeRectCallout">
              <a:avLst>
                <a:gd name="adj1" fmla="val -20475"/>
                <a:gd name="adj2" fmla="val 265573"/>
              </a:avLst>
            </a:prstGeom>
            <a:solidFill>
              <a:srgbClr val="002060"/>
            </a:solidFill>
            <a:ln w="9525" algn="ctr">
              <a:solidFill>
                <a:schemeClr val="bg1"/>
              </a:solidFill>
              <a:miter lim="800000"/>
              <a:headEnd/>
              <a:tailEnd/>
            </a:ln>
          </p:spPr>
          <p:txBody>
            <a:bodyPr lIns="108000" tIns="91440" rIns="72000" bIns="91440" rtlCol="0" anchor="ctr"/>
            <a:lstStyle/>
            <a:p>
              <a:pPr algn="ctr" eaLnBrk="0" hangingPunct="0"/>
              <a:r>
                <a:rPr lang="de-DE" sz="1400" dirty="0">
                  <a:solidFill>
                    <a:srgbClr val="FFFFFF"/>
                  </a:solidFill>
                  <a:latin typeface="Calibri" pitchFamily="34" charset="0"/>
                </a:rPr>
                <a:t>Just yesterday I needed that.</a:t>
              </a:r>
            </a:p>
          </p:txBody>
        </p:sp>
        <p:sp>
          <p:nvSpPr>
            <p:cNvPr id="18" name="Speech Bubble: Rectangle 17">
              <a:extLst>
                <a:ext uri="{FF2B5EF4-FFF2-40B4-BE49-F238E27FC236}">
                  <a16:creationId xmlns:a16="http://schemas.microsoft.com/office/drawing/2014/main" id="{0C152158-0B10-4C0D-939A-CCC7956FEE07}"/>
                </a:ext>
              </a:extLst>
            </p:cNvPr>
            <p:cNvSpPr/>
            <p:nvPr/>
          </p:nvSpPr>
          <p:spPr bwMode="gray">
            <a:xfrm>
              <a:off x="2174226" y="1676324"/>
              <a:ext cx="2286000" cy="419253"/>
            </a:xfrm>
            <a:prstGeom prst="wedgeRectCallout">
              <a:avLst>
                <a:gd name="adj1" fmla="val 818"/>
                <a:gd name="adj2" fmla="val 303308"/>
              </a:avLst>
            </a:prstGeom>
            <a:solidFill>
              <a:srgbClr val="002060"/>
            </a:solidFill>
            <a:ln w="9525" algn="ctr">
              <a:solidFill>
                <a:schemeClr val="bg1"/>
              </a:solidFill>
              <a:miter lim="800000"/>
              <a:headEnd/>
              <a:tailEnd/>
            </a:ln>
          </p:spPr>
          <p:txBody>
            <a:bodyPr lIns="108000" tIns="91440" rIns="72000" bIns="91440" rtlCol="0" anchor="ctr"/>
            <a:lstStyle/>
            <a:p>
              <a:pPr algn="ctr" eaLnBrk="0" hangingPunct="0"/>
              <a:r>
                <a:rPr lang="de-DE" sz="1400" dirty="0">
                  <a:solidFill>
                    <a:srgbClr val="FFFFFF"/>
                  </a:solidFill>
                  <a:latin typeface="Calibri" pitchFamily="34" charset="0"/>
                </a:rPr>
                <a:t>This is very important to me!</a:t>
              </a:r>
            </a:p>
          </p:txBody>
        </p:sp>
        <p:sp>
          <p:nvSpPr>
            <p:cNvPr id="19" name="Speech Bubble: Rectangle 18">
              <a:extLst>
                <a:ext uri="{FF2B5EF4-FFF2-40B4-BE49-F238E27FC236}">
                  <a16:creationId xmlns:a16="http://schemas.microsoft.com/office/drawing/2014/main" id="{719EC3E8-334C-434C-BD32-AE9A77D60028}"/>
                </a:ext>
              </a:extLst>
            </p:cNvPr>
            <p:cNvSpPr/>
            <p:nvPr/>
          </p:nvSpPr>
          <p:spPr bwMode="gray">
            <a:xfrm>
              <a:off x="4460226" y="1154353"/>
              <a:ext cx="2063692" cy="447587"/>
            </a:xfrm>
            <a:prstGeom prst="wedgeRectCallout">
              <a:avLst>
                <a:gd name="adj1" fmla="val -22865"/>
                <a:gd name="adj2" fmla="val 391607"/>
              </a:avLst>
            </a:prstGeom>
            <a:solidFill>
              <a:srgbClr val="002060"/>
            </a:solidFill>
            <a:ln w="9525" algn="ctr">
              <a:solidFill>
                <a:schemeClr val="bg1"/>
              </a:solidFill>
              <a:miter lim="800000"/>
              <a:headEnd/>
              <a:tailEnd/>
            </a:ln>
          </p:spPr>
          <p:txBody>
            <a:bodyPr lIns="108000" tIns="91440" rIns="72000" bIns="91440" rtlCol="0" anchor="ctr"/>
            <a:lstStyle/>
            <a:p>
              <a:pPr algn="ctr" eaLnBrk="0" hangingPunct="0"/>
              <a:r>
                <a:rPr lang="de-DE" sz="1400" dirty="0">
                  <a:solidFill>
                    <a:srgbClr val="FFFFFF"/>
                  </a:solidFill>
                  <a:latin typeface="Calibri" pitchFamily="34" charset="0"/>
                </a:rPr>
                <a:t>I can´t sell without that!</a:t>
              </a:r>
            </a:p>
          </p:txBody>
        </p:sp>
      </p:grpSp>
      <p:sp>
        <p:nvSpPr>
          <p:cNvPr id="5" name="Rectangle: Rounded Corners 4">
            <a:extLst>
              <a:ext uri="{FF2B5EF4-FFF2-40B4-BE49-F238E27FC236}">
                <a16:creationId xmlns:a16="http://schemas.microsoft.com/office/drawing/2014/main" id="{9B9A03F6-E174-4F6B-B668-DD4C400A084D}"/>
              </a:ext>
            </a:extLst>
          </p:cNvPr>
          <p:cNvSpPr/>
          <p:nvPr/>
        </p:nvSpPr>
        <p:spPr>
          <a:xfrm>
            <a:off x="3124200" y="4876800"/>
            <a:ext cx="2514600" cy="247726"/>
          </a:xfrm>
          <a:prstGeom prst="roundRect">
            <a:avLst/>
          </a:prstGeom>
          <a:solidFill>
            <a:schemeClr val="bg1">
              <a:lumMod val="9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14" name="Rectangle: Rounded Corners 13">
            <a:extLst>
              <a:ext uri="{FF2B5EF4-FFF2-40B4-BE49-F238E27FC236}">
                <a16:creationId xmlns:a16="http://schemas.microsoft.com/office/drawing/2014/main" id="{6DE8FBD7-22A0-404C-A0E7-94C13CA9C36C}"/>
              </a:ext>
            </a:extLst>
          </p:cNvPr>
          <p:cNvSpPr/>
          <p:nvPr/>
        </p:nvSpPr>
        <p:spPr>
          <a:xfrm>
            <a:off x="2839720" y="5602491"/>
            <a:ext cx="614680" cy="139817"/>
          </a:xfrm>
          <a:prstGeom prst="round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2437886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008FE0-0467-453A-B7B2-FE92131D92A7}"/>
              </a:ext>
            </a:extLst>
          </p:cNvPr>
          <p:cNvSpPr>
            <a:spLocks noGrp="1"/>
          </p:cNvSpPr>
          <p:nvPr>
            <p:ph idx="1"/>
          </p:nvPr>
        </p:nvSpPr>
        <p:spPr>
          <a:xfrm>
            <a:off x="338327" y="2365130"/>
            <a:ext cx="11515535" cy="3857213"/>
          </a:xfrm>
        </p:spPr>
        <p:txBody>
          <a:bodyPr/>
          <a:lstStyle/>
          <a:p>
            <a:pPr algn="ctr"/>
            <a:r>
              <a:rPr lang="de-DE" sz="4000" b="1" dirty="0"/>
              <a:t>Only a used feature is a good feature.</a:t>
            </a:r>
            <a:endParaRPr lang="de-DE" sz="4800" b="1" dirty="0"/>
          </a:p>
          <a:p>
            <a:endParaRPr lang="de-DE" sz="4800" b="1" dirty="0"/>
          </a:p>
          <a:p>
            <a:endParaRPr lang="de-DE" sz="4800" b="1" dirty="0"/>
          </a:p>
        </p:txBody>
      </p:sp>
      <p:sp>
        <p:nvSpPr>
          <p:cNvPr id="3" name="Title 2">
            <a:extLst>
              <a:ext uri="{FF2B5EF4-FFF2-40B4-BE49-F238E27FC236}">
                <a16:creationId xmlns:a16="http://schemas.microsoft.com/office/drawing/2014/main" id="{E36BF94D-9C32-4DF6-991B-8B12506F6AA0}"/>
              </a:ext>
            </a:extLst>
          </p:cNvPr>
          <p:cNvSpPr>
            <a:spLocks noGrp="1"/>
          </p:cNvSpPr>
          <p:nvPr>
            <p:ph type="title"/>
          </p:nvPr>
        </p:nvSpPr>
        <p:spPr/>
        <p:txBody>
          <a:bodyPr/>
          <a:lstStyle/>
          <a:p>
            <a:r>
              <a:rPr lang="de-DE" dirty="0"/>
              <a:t>Golden rules</a:t>
            </a:r>
          </a:p>
        </p:txBody>
      </p:sp>
      <p:sp>
        <p:nvSpPr>
          <p:cNvPr id="4" name="Content Placeholder 1">
            <a:extLst>
              <a:ext uri="{FF2B5EF4-FFF2-40B4-BE49-F238E27FC236}">
                <a16:creationId xmlns:a16="http://schemas.microsoft.com/office/drawing/2014/main" id="{5D62BA88-207E-4366-8B0D-A260A720B420}"/>
              </a:ext>
            </a:extLst>
          </p:cNvPr>
          <p:cNvSpPr txBox="1">
            <a:spLocks/>
          </p:cNvSpPr>
          <p:nvPr/>
        </p:nvSpPr>
        <p:spPr>
          <a:xfrm>
            <a:off x="1863566" y="3845441"/>
            <a:ext cx="8434388" cy="873760"/>
          </a:xfrm>
          <a:prstGeom prst="rect">
            <a:avLst/>
          </a:prstGeom>
        </p:spPr>
        <p:txBody>
          <a:bodyPr lIns="90000"/>
          <a:lstStyle>
            <a:lvl1pPr marL="342900" indent="-342900" algn="l" defTabSz="8610600" rtl="0" eaLnBrk="1" fontAlgn="base" hangingPunct="1">
              <a:spcBef>
                <a:spcPts val="500"/>
              </a:spcBef>
              <a:spcAft>
                <a:spcPct val="0"/>
              </a:spcAft>
              <a:buClr>
                <a:schemeClr val="folHlink"/>
              </a:buClr>
              <a:buFont typeface="Wingdings" pitchFamily="2" charset="2"/>
              <a:defRPr sz="2000">
                <a:solidFill>
                  <a:schemeClr val="tx1"/>
                </a:solidFill>
                <a:latin typeface="Calibri" pitchFamily="34" charset="0"/>
                <a:ea typeface="Calibri" pitchFamily="34" charset="0"/>
                <a:cs typeface="Arial" pitchFamily="34" charset="0"/>
              </a:defRPr>
            </a:lvl1pPr>
            <a:lvl2pPr marL="276225" indent="-274638" algn="l" defTabSz="8610600" rtl="0" eaLnBrk="1" fontAlgn="base" hangingPunct="1">
              <a:spcBef>
                <a:spcPts val="500"/>
              </a:spcBef>
              <a:spcAft>
                <a:spcPct val="0"/>
              </a:spcAft>
              <a:buChar char="•"/>
              <a:defRPr sz="2000">
                <a:solidFill>
                  <a:schemeClr val="tx1"/>
                </a:solidFill>
                <a:latin typeface="Calibri" pitchFamily="34" charset="0"/>
                <a:ea typeface="Calibri" pitchFamily="34" charset="0"/>
                <a:cs typeface="Arial" pitchFamily="34" charset="0"/>
              </a:defRPr>
            </a:lvl2pPr>
            <a:lvl3pPr marL="542925" indent="-265113" algn="l" defTabSz="8610600" rtl="0" eaLnBrk="1" fontAlgn="base" hangingPunct="1">
              <a:spcBef>
                <a:spcPts val="500"/>
              </a:spcBef>
              <a:spcAft>
                <a:spcPct val="0"/>
              </a:spcAft>
              <a:buFont typeface="BISansCond" charset="0"/>
              <a:buChar char="–"/>
              <a:defRPr sz="2000">
                <a:solidFill>
                  <a:schemeClr val="tx1"/>
                </a:solidFill>
                <a:latin typeface="Calibri" pitchFamily="34" charset="0"/>
                <a:ea typeface="Calibri" pitchFamily="34" charset="0"/>
                <a:cs typeface="Arial" pitchFamily="34" charset="0"/>
              </a:defRPr>
            </a:lvl3pPr>
            <a:lvl4pPr marL="819150" indent="-274638" algn="l" defTabSz="8610600" rtl="0" eaLnBrk="1" fontAlgn="base" hangingPunct="1">
              <a:spcBef>
                <a:spcPts val="500"/>
              </a:spcBef>
              <a:spcAft>
                <a:spcPct val="0"/>
              </a:spcAft>
              <a:buFont typeface="BISansCond" charset="0"/>
              <a:buChar char="–"/>
              <a:defRPr sz="2000">
                <a:solidFill>
                  <a:schemeClr val="tx1"/>
                </a:solidFill>
                <a:latin typeface="Calibri" pitchFamily="34" charset="0"/>
                <a:ea typeface="Calibri" pitchFamily="34" charset="0"/>
                <a:cs typeface="Arial" pitchFamily="34" charset="0"/>
              </a:defRPr>
            </a:lvl4pPr>
            <a:lvl5pPr marL="1085850" indent="-265113" algn="l" defTabSz="8610600" rtl="0" eaLnBrk="1" fontAlgn="base" hangingPunct="1">
              <a:spcBef>
                <a:spcPts val="500"/>
              </a:spcBef>
              <a:spcAft>
                <a:spcPct val="0"/>
              </a:spcAft>
              <a:buFont typeface="BISansCond" charset="0"/>
              <a:buChar char="–"/>
              <a:defRPr sz="2000">
                <a:solidFill>
                  <a:schemeClr val="tx1"/>
                </a:solidFill>
                <a:latin typeface="Calibri" pitchFamily="34" charset="0"/>
                <a:ea typeface="Calibri" pitchFamily="34" charset="0"/>
                <a:cs typeface="Arial" pitchFamily="34" charset="0"/>
              </a:defRPr>
            </a:lvl5pPr>
            <a:lvl6pPr marL="1543050" indent="-265113" algn="l" defTabSz="8610600" rtl="0" eaLnBrk="1" fontAlgn="base" hangingPunct="1">
              <a:spcBef>
                <a:spcPct val="0"/>
              </a:spcBef>
              <a:spcAft>
                <a:spcPct val="0"/>
              </a:spcAft>
              <a:buFont typeface="BISansCond" pitchFamily="2" charset="0"/>
              <a:buChar char="–"/>
              <a:defRPr sz="2000">
                <a:solidFill>
                  <a:schemeClr val="tx1"/>
                </a:solidFill>
                <a:latin typeface="+mn-lt"/>
              </a:defRPr>
            </a:lvl6pPr>
            <a:lvl7pPr marL="2000250" indent="-265113" algn="l" defTabSz="8610600" rtl="0" eaLnBrk="1" fontAlgn="base" hangingPunct="1">
              <a:spcBef>
                <a:spcPct val="0"/>
              </a:spcBef>
              <a:spcAft>
                <a:spcPct val="0"/>
              </a:spcAft>
              <a:buFont typeface="BISansCond" pitchFamily="2" charset="0"/>
              <a:buChar char="–"/>
              <a:defRPr sz="2000">
                <a:solidFill>
                  <a:schemeClr val="tx1"/>
                </a:solidFill>
                <a:latin typeface="+mn-lt"/>
              </a:defRPr>
            </a:lvl7pPr>
            <a:lvl8pPr marL="2457450" indent="-265113" algn="l" defTabSz="8610600" rtl="0" eaLnBrk="1" fontAlgn="base" hangingPunct="1">
              <a:spcBef>
                <a:spcPct val="0"/>
              </a:spcBef>
              <a:spcAft>
                <a:spcPct val="0"/>
              </a:spcAft>
              <a:buFont typeface="BISansCond" pitchFamily="2" charset="0"/>
              <a:buChar char="–"/>
              <a:defRPr sz="2000">
                <a:solidFill>
                  <a:schemeClr val="tx1"/>
                </a:solidFill>
                <a:latin typeface="+mn-lt"/>
              </a:defRPr>
            </a:lvl8pPr>
            <a:lvl9pPr marL="2914650" indent="-265113" algn="l" defTabSz="8610600" rtl="0" eaLnBrk="1" fontAlgn="base" hangingPunct="1">
              <a:spcBef>
                <a:spcPct val="0"/>
              </a:spcBef>
              <a:spcAft>
                <a:spcPct val="0"/>
              </a:spcAft>
              <a:buFont typeface="BISansCond" pitchFamily="2" charset="0"/>
              <a:buChar char="–"/>
              <a:defRPr sz="2000">
                <a:solidFill>
                  <a:schemeClr val="tx1"/>
                </a:solidFill>
                <a:latin typeface="+mn-lt"/>
              </a:defRPr>
            </a:lvl9pPr>
          </a:lstStyle>
          <a:p>
            <a:pPr marL="0" indent="0" algn="ctr" defTabSz="914400">
              <a:spcBef>
                <a:spcPts val="600"/>
              </a:spcBef>
              <a:spcAft>
                <a:spcPts val="600"/>
              </a:spcAft>
              <a:buClr>
                <a:schemeClr val="bg1">
                  <a:lumMod val="50000"/>
                </a:schemeClr>
              </a:buClr>
              <a:buSzPct val="100000"/>
              <a:buFont typeface="Arial" panose="020B0604020202020204" pitchFamily="34" charset="0"/>
              <a:buChar char="​"/>
            </a:pPr>
            <a:r>
              <a:rPr lang="de-DE" sz="4000" b="1" dirty="0">
                <a:solidFill>
                  <a:srgbClr val="7C868D"/>
                </a:solidFill>
                <a:latin typeface="Arial" charset="0"/>
                <a:ea typeface="+mn-ea"/>
                <a:cs typeface="+mn-cs"/>
              </a:rPr>
              <a:t>Only a clean Org is a good Org.</a:t>
            </a:r>
          </a:p>
        </p:txBody>
      </p:sp>
    </p:spTree>
    <p:extLst>
      <p:ext uri="{BB962C8B-B14F-4D97-AF65-F5344CB8AC3E}">
        <p14:creationId xmlns:p14="http://schemas.microsoft.com/office/powerpoint/2010/main" val="945781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342900" indent="-342900">
              <a:buFont typeface="Arial" panose="020B0604020202020204" pitchFamily="34" charset="0"/>
              <a:buChar char="•"/>
            </a:pPr>
            <a:r>
              <a:rPr lang="de-DE" dirty="0"/>
              <a:t>Fields filled/Records created</a:t>
            </a:r>
          </a:p>
          <a:p>
            <a:pPr marL="342900" indent="-342900">
              <a:buFont typeface="Arial" panose="020B0604020202020204" pitchFamily="34" charset="0"/>
              <a:buChar char="•"/>
            </a:pPr>
            <a:r>
              <a:rPr lang="de-DE" dirty="0"/>
              <a:t>Custom Buttons </a:t>
            </a:r>
          </a:p>
          <a:p>
            <a:pPr marL="342900" indent="-342900">
              <a:buFont typeface="Arial" panose="020B0604020202020204" pitchFamily="34" charset="0"/>
              <a:buChar char="•"/>
            </a:pPr>
            <a:r>
              <a:rPr lang="de-DE" dirty="0"/>
              <a:t>Page and Lightning tab views</a:t>
            </a:r>
          </a:p>
          <a:p>
            <a:pPr marL="342900" indent="-342900">
              <a:buFont typeface="Arial" panose="020B0604020202020204" pitchFamily="34" charset="0"/>
              <a:buChar char="•"/>
            </a:pPr>
            <a:r>
              <a:rPr lang="de-DE" dirty="0"/>
              <a:t>Flows </a:t>
            </a:r>
          </a:p>
          <a:p>
            <a:pPr marL="342900" indent="-342900">
              <a:buFont typeface="Arial" panose="020B0604020202020204" pitchFamily="34" charset="0"/>
              <a:buChar char="•"/>
            </a:pPr>
            <a:r>
              <a:rPr lang="de-DE" dirty="0"/>
              <a:t>Specific user inputs </a:t>
            </a:r>
          </a:p>
          <a:p>
            <a:endParaRPr lang="de-DE" dirty="0"/>
          </a:p>
        </p:txBody>
      </p:sp>
      <p:sp>
        <p:nvSpPr>
          <p:cNvPr id="3" name="Titel 2"/>
          <p:cNvSpPr>
            <a:spLocks noGrp="1"/>
          </p:cNvSpPr>
          <p:nvPr>
            <p:ph type="title"/>
          </p:nvPr>
        </p:nvSpPr>
        <p:spPr/>
        <p:txBody>
          <a:bodyPr/>
          <a:lstStyle/>
          <a:p>
            <a:r>
              <a:rPr lang="de-DE" dirty="0"/>
              <a:t>What to track?</a:t>
            </a:r>
          </a:p>
        </p:txBody>
      </p:sp>
    </p:spTree>
    <p:extLst>
      <p:ext uri="{BB962C8B-B14F-4D97-AF65-F5344CB8AC3E}">
        <p14:creationId xmlns:p14="http://schemas.microsoft.com/office/powerpoint/2010/main" val="1423619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B02FE4-3421-4DC8-8652-C496E7E980A2}"/>
              </a:ext>
            </a:extLst>
          </p:cNvPr>
          <p:cNvSpPr>
            <a:spLocks noGrp="1"/>
          </p:cNvSpPr>
          <p:nvPr>
            <p:ph idx="1"/>
          </p:nvPr>
        </p:nvSpPr>
        <p:spPr/>
        <p:txBody>
          <a:bodyPr/>
          <a:lstStyle/>
          <a:p>
            <a:pPr marL="342900" indent="-342900">
              <a:buFont typeface="Arial" panose="020B0604020202020204" pitchFamily="34" charset="0"/>
              <a:buChar char="•"/>
            </a:pPr>
            <a:r>
              <a:rPr lang="de-DE" dirty="0"/>
              <a:t>SF has no feature adoption tracking out of the Box </a:t>
            </a:r>
            <a:r>
              <a:rPr lang="de-DE" dirty="0">
                <a:sym typeface="Wingdings" panose="05000000000000000000" pitchFamily="2" charset="2"/>
              </a:rPr>
              <a:t>  </a:t>
            </a:r>
            <a:endParaRPr lang="de-DE" dirty="0"/>
          </a:p>
          <a:p>
            <a:pPr marL="342900" indent="-342900">
              <a:buFont typeface="Arial" panose="020B0604020202020204" pitchFamily="34" charset="0"/>
              <a:buChar char="•"/>
            </a:pPr>
            <a:r>
              <a:rPr lang="de-DE" dirty="0"/>
              <a:t>A few lines of code and one custom object let you implement tracking (almost) everywhere </a:t>
            </a:r>
          </a:p>
          <a:p>
            <a:pPr marL="342900" indent="-342900">
              <a:buFont typeface="Arial" panose="020B0604020202020204" pitchFamily="34" charset="0"/>
              <a:buChar char="•"/>
            </a:pPr>
            <a:r>
              <a:rPr lang="de-DE" dirty="0"/>
              <a:t>Implementation after initial setup is really, really fast!</a:t>
            </a:r>
          </a:p>
          <a:p>
            <a:endParaRPr lang="de-DE" dirty="0"/>
          </a:p>
        </p:txBody>
      </p:sp>
      <p:sp>
        <p:nvSpPr>
          <p:cNvPr id="3" name="Title 2">
            <a:extLst>
              <a:ext uri="{FF2B5EF4-FFF2-40B4-BE49-F238E27FC236}">
                <a16:creationId xmlns:a16="http://schemas.microsoft.com/office/drawing/2014/main" id="{D5ACF03F-3502-409F-BE84-E2F54E17F7E0}"/>
              </a:ext>
            </a:extLst>
          </p:cNvPr>
          <p:cNvSpPr>
            <a:spLocks noGrp="1"/>
          </p:cNvSpPr>
          <p:nvPr>
            <p:ph type="title"/>
          </p:nvPr>
        </p:nvSpPr>
        <p:spPr/>
        <p:txBody>
          <a:bodyPr/>
          <a:lstStyle/>
          <a:p>
            <a:r>
              <a:rPr lang="en-US" dirty="0"/>
              <a:t>How to implement?</a:t>
            </a:r>
            <a:br>
              <a:rPr lang="en-US" dirty="0"/>
            </a:br>
            <a:r>
              <a:rPr lang="en-US" dirty="0"/>
              <a:t>- Introduction -</a:t>
            </a:r>
            <a:endParaRPr lang="de-DE" dirty="0"/>
          </a:p>
        </p:txBody>
      </p:sp>
    </p:spTree>
    <p:extLst>
      <p:ext uri="{BB962C8B-B14F-4D97-AF65-F5344CB8AC3E}">
        <p14:creationId xmlns:p14="http://schemas.microsoft.com/office/powerpoint/2010/main" val="4000155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CF03F-3502-409F-BE84-E2F54E17F7E0}"/>
              </a:ext>
            </a:extLst>
          </p:cNvPr>
          <p:cNvSpPr>
            <a:spLocks noGrp="1"/>
          </p:cNvSpPr>
          <p:nvPr>
            <p:ph type="title"/>
          </p:nvPr>
        </p:nvSpPr>
        <p:spPr/>
        <p:txBody>
          <a:bodyPr/>
          <a:lstStyle/>
          <a:p>
            <a:r>
              <a:rPr lang="en-US" dirty="0"/>
              <a:t>How to implement?</a:t>
            </a:r>
            <a:br>
              <a:rPr lang="en-US" dirty="0"/>
            </a:br>
            <a:r>
              <a:rPr lang="en-US" dirty="0"/>
              <a:t>- Architecture -</a:t>
            </a:r>
            <a:endParaRPr lang="de-DE" dirty="0"/>
          </a:p>
        </p:txBody>
      </p:sp>
      <p:sp>
        <p:nvSpPr>
          <p:cNvPr id="6" name="Rectangle: Rounded Corners 5">
            <a:extLst>
              <a:ext uri="{FF2B5EF4-FFF2-40B4-BE49-F238E27FC236}">
                <a16:creationId xmlns:a16="http://schemas.microsoft.com/office/drawing/2014/main" id="{BEE1BEDF-6EA6-4A42-BBFB-4227381E7293}"/>
              </a:ext>
            </a:extLst>
          </p:cNvPr>
          <p:cNvSpPr/>
          <p:nvPr/>
        </p:nvSpPr>
        <p:spPr bwMode="gray">
          <a:xfrm>
            <a:off x="8377106" y="2645930"/>
            <a:ext cx="2747395" cy="2317373"/>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lIns="108000" tIns="91440" rIns="72000" bIns="91440" rtlCol="0" anchor="ctr"/>
          <a:lstStyle/>
          <a:p>
            <a:pPr algn="ctr" eaLnBrk="0" hangingPunct="0"/>
            <a:endParaRPr lang="de-DE" sz="1400" dirty="0" err="1">
              <a:solidFill>
                <a:srgbClr val="FFFFFF"/>
              </a:solidFill>
              <a:latin typeface="Calibri" pitchFamily="34" charset="0"/>
            </a:endParaRPr>
          </a:p>
        </p:txBody>
      </p:sp>
      <p:sp>
        <p:nvSpPr>
          <p:cNvPr id="7" name="TextBox 6">
            <a:extLst>
              <a:ext uri="{FF2B5EF4-FFF2-40B4-BE49-F238E27FC236}">
                <a16:creationId xmlns:a16="http://schemas.microsoft.com/office/drawing/2014/main" id="{FC45DCB7-CF52-4281-AB54-7DD770AC77D5}"/>
              </a:ext>
            </a:extLst>
          </p:cNvPr>
          <p:cNvSpPr txBox="1"/>
          <p:nvPr/>
        </p:nvSpPr>
        <p:spPr>
          <a:xfrm>
            <a:off x="8377104" y="2771764"/>
            <a:ext cx="2747396" cy="400110"/>
          </a:xfrm>
          <a:prstGeom prst="rect">
            <a:avLst/>
          </a:prstGeom>
          <a:noFill/>
        </p:spPr>
        <p:txBody>
          <a:bodyPr wrap="square" rtlCol="0">
            <a:spAutoFit/>
          </a:bodyPr>
          <a:lstStyle/>
          <a:p>
            <a:pPr algn="ctr"/>
            <a:r>
              <a:rPr lang="de-DE" sz="2000" dirty="0"/>
              <a:t>Adoption_Counter__C</a:t>
            </a:r>
            <a:endParaRPr lang="de-DE" sz="2000" dirty="0">
              <a:latin typeface="Calibri" panose="020F0502020204030204" pitchFamily="34" charset="0"/>
            </a:endParaRPr>
          </a:p>
        </p:txBody>
      </p:sp>
      <p:cxnSp>
        <p:nvCxnSpPr>
          <p:cNvPr id="9" name="Straight Connector 8">
            <a:extLst>
              <a:ext uri="{FF2B5EF4-FFF2-40B4-BE49-F238E27FC236}">
                <a16:creationId xmlns:a16="http://schemas.microsoft.com/office/drawing/2014/main" id="{B0D0B477-EC6A-4508-8E46-D0FFD5549854}"/>
              </a:ext>
            </a:extLst>
          </p:cNvPr>
          <p:cNvCxnSpPr>
            <a:cxnSpLocks/>
          </p:cNvCxnSpPr>
          <p:nvPr/>
        </p:nvCxnSpPr>
        <p:spPr bwMode="auto">
          <a:xfrm>
            <a:off x="8381300" y="3222758"/>
            <a:ext cx="2743201" cy="0"/>
          </a:xfrm>
          <a:prstGeom prst="line">
            <a:avLst/>
          </a:prstGeom>
          <a:solidFill>
            <a:schemeClr val="bg1"/>
          </a:solidFill>
          <a:ln w="9525" cap="flat" cmpd="sng" algn="ctr">
            <a:solidFill>
              <a:schemeClr val="tx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7F4E666C-2B66-4169-BDB7-DBCD5F29D60C}"/>
              </a:ext>
            </a:extLst>
          </p:cNvPr>
          <p:cNvSpPr txBox="1"/>
          <p:nvPr/>
        </p:nvSpPr>
        <p:spPr>
          <a:xfrm>
            <a:off x="8381300" y="3244368"/>
            <a:ext cx="2369891" cy="1200329"/>
          </a:xfrm>
          <a:prstGeom prst="rect">
            <a:avLst/>
          </a:prstGeom>
          <a:noFill/>
        </p:spPr>
        <p:txBody>
          <a:bodyPr wrap="square" rtlCol="0">
            <a:spAutoFit/>
          </a:bodyPr>
          <a:lstStyle/>
          <a:p>
            <a:r>
              <a:rPr lang="de-DE" dirty="0">
                <a:latin typeface="Calibri" panose="020F0502020204030204" pitchFamily="34" charset="0"/>
              </a:rPr>
              <a:t>Action__c (Text)</a:t>
            </a:r>
          </a:p>
          <a:p>
            <a:r>
              <a:rPr lang="de-DE" dirty="0">
                <a:latin typeface="Calibri" panose="020F0502020204030204" pitchFamily="34" charset="0"/>
              </a:rPr>
              <a:t>Feature__c (Text)</a:t>
            </a:r>
          </a:p>
          <a:p>
            <a:r>
              <a:rPr lang="de-DE" dirty="0">
                <a:latin typeface="Calibri" panose="020F0502020204030204" pitchFamily="34" charset="0"/>
              </a:rPr>
              <a:t>Count__c (Decimal)</a:t>
            </a:r>
          </a:p>
          <a:p>
            <a:r>
              <a:rPr lang="de-DE" dirty="0">
                <a:latin typeface="Calibri" panose="020F0502020204030204" pitchFamily="34" charset="0"/>
              </a:rPr>
              <a:t>User (Lookup)</a:t>
            </a:r>
          </a:p>
        </p:txBody>
      </p:sp>
      <p:sp>
        <p:nvSpPr>
          <p:cNvPr id="12" name="Rectangle: Rounded Corners 11">
            <a:extLst>
              <a:ext uri="{FF2B5EF4-FFF2-40B4-BE49-F238E27FC236}">
                <a16:creationId xmlns:a16="http://schemas.microsoft.com/office/drawing/2014/main" id="{E96A1F76-5E02-437F-8887-6BFC87784570}"/>
              </a:ext>
            </a:extLst>
          </p:cNvPr>
          <p:cNvSpPr/>
          <p:nvPr/>
        </p:nvSpPr>
        <p:spPr bwMode="gray">
          <a:xfrm>
            <a:off x="911625" y="3382887"/>
            <a:ext cx="1934364" cy="862668"/>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lIns="108000" tIns="91440" rIns="72000" bIns="91440" rtlCol="0" anchor="ctr"/>
          <a:lstStyle/>
          <a:p>
            <a:pPr algn="ctr" eaLnBrk="0" hangingPunct="0"/>
            <a:r>
              <a:rPr lang="de-DE" sz="1400" dirty="0">
                <a:solidFill>
                  <a:schemeClr val="tx1"/>
                </a:solidFill>
                <a:latin typeface="Calibri" pitchFamily="34" charset="0"/>
              </a:rPr>
              <a:t>Lighting Component</a:t>
            </a:r>
          </a:p>
        </p:txBody>
      </p:sp>
      <p:sp>
        <p:nvSpPr>
          <p:cNvPr id="13" name="Rectangle: Rounded Corners 12">
            <a:extLst>
              <a:ext uri="{FF2B5EF4-FFF2-40B4-BE49-F238E27FC236}">
                <a16:creationId xmlns:a16="http://schemas.microsoft.com/office/drawing/2014/main" id="{65AC49C4-6625-494F-954B-8DDF1108BE6B}"/>
              </a:ext>
            </a:extLst>
          </p:cNvPr>
          <p:cNvSpPr/>
          <p:nvPr/>
        </p:nvSpPr>
        <p:spPr bwMode="gray">
          <a:xfrm>
            <a:off x="899043" y="4377194"/>
            <a:ext cx="1934364" cy="862668"/>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lIns="108000" tIns="91440" rIns="72000" bIns="91440" rtlCol="0" anchor="ctr"/>
          <a:lstStyle/>
          <a:p>
            <a:pPr algn="ctr" eaLnBrk="0" hangingPunct="0"/>
            <a:r>
              <a:rPr lang="de-DE" sz="1400" dirty="0">
                <a:solidFill>
                  <a:schemeClr val="tx1"/>
                </a:solidFill>
                <a:latin typeface="Calibri" pitchFamily="34" charset="0"/>
              </a:rPr>
              <a:t>Visualforce Page</a:t>
            </a:r>
          </a:p>
        </p:txBody>
      </p:sp>
      <p:sp>
        <p:nvSpPr>
          <p:cNvPr id="14" name="Rectangle: Rounded Corners 13">
            <a:extLst>
              <a:ext uri="{FF2B5EF4-FFF2-40B4-BE49-F238E27FC236}">
                <a16:creationId xmlns:a16="http://schemas.microsoft.com/office/drawing/2014/main" id="{8FB975D2-0EC8-4F99-B690-43D11ED3087A}"/>
              </a:ext>
            </a:extLst>
          </p:cNvPr>
          <p:cNvSpPr/>
          <p:nvPr/>
        </p:nvSpPr>
        <p:spPr bwMode="gray">
          <a:xfrm>
            <a:off x="899043" y="5356905"/>
            <a:ext cx="1934364" cy="862668"/>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lIns="108000" tIns="91440" rIns="72000" bIns="91440" rtlCol="0" anchor="ctr"/>
          <a:lstStyle/>
          <a:p>
            <a:pPr algn="ctr" eaLnBrk="0" hangingPunct="0"/>
            <a:r>
              <a:rPr lang="de-DE" sz="1400" dirty="0">
                <a:solidFill>
                  <a:schemeClr val="tx1"/>
                </a:solidFill>
                <a:latin typeface="Calibri" pitchFamily="34" charset="0"/>
              </a:rPr>
              <a:t>Apex</a:t>
            </a:r>
          </a:p>
        </p:txBody>
      </p:sp>
      <p:sp>
        <p:nvSpPr>
          <p:cNvPr id="15" name="Rectangle: Rounded Corners 14">
            <a:extLst>
              <a:ext uri="{FF2B5EF4-FFF2-40B4-BE49-F238E27FC236}">
                <a16:creationId xmlns:a16="http://schemas.microsoft.com/office/drawing/2014/main" id="{CC29C70C-474A-47C5-B7A2-D83EA5D30BB0}"/>
              </a:ext>
            </a:extLst>
          </p:cNvPr>
          <p:cNvSpPr/>
          <p:nvPr/>
        </p:nvSpPr>
        <p:spPr bwMode="gray">
          <a:xfrm>
            <a:off x="922463" y="1492096"/>
            <a:ext cx="1934364" cy="862668"/>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lIns="108000" tIns="91440" rIns="72000" bIns="91440" rtlCol="0" anchor="ctr"/>
          <a:lstStyle/>
          <a:p>
            <a:pPr algn="ctr" eaLnBrk="0" hangingPunct="0"/>
            <a:r>
              <a:rPr lang="de-DE" sz="1400" dirty="0">
                <a:solidFill>
                  <a:schemeClr val="tx1"/>
                </a:solidFill>
                <a:latin typeface="Calibri" pitchFamily="34" charset="0"/>
              </a:rPr>
              <a:t>Flow</a:t>
            </a:r>
          </a:p>
        </p:txBody>
      </p:sp>
      <p:sp>
        <p:nvSpPr>
          <p:cNvPr id="16" name="Rectangle: Rounded Corners 15">
            <a:extLst>
              <a:ext uri="{FF2B5EF4-FFF2-40B4-BE49-F238E27FC236}">
                <a16:creationId xmlns:a16="http://schemas.microsoft.com/office/drawing/2014/main" id="{D52075BE-D8A7-477E-842D-B529DFA88442}"/>
              </a:ext>
            </a:extLst>
          </p:cNvPr>
          <p:cNvSpPr/>
          <p:nvPr/>
        </p:nvSpPr>
        <p:spPr bwMode="gray">
          <a:xfrm>
            <a:off x="899043" y="2442715"/>
            <a:ext cx="1934364" cy="862668"/>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lIns="108000" tIns="91440" rIns="72000" bIns="91440" rtlCol="0" anchor="ctr"/>
          <a:lstStyle/>
          <a:p>
            <a:pPr algn="ctr" eaLnBrk="0" hangingPunct="0"/>
            <a:r>
              <a:rPr lang="de-DE" sz="1400" dirty="0">
                <a:solidFill>
                  <a:schemeClr val="tx1"/>
                </a:solidFill>
                <a:latin typeface="Calibri" pitchFamily="34" charset="0"/>
              </a:rPr>
              <a:t>Processbuilder</a:t>
            </a:r>
          </a:p>
        </p:txBody>
      </p:sp>
      <p:grpSp>
        <p:nvGrpSpPr>
          <p:cNvPr id="30" name="Group 29">
            <a:extLst>
              <a:ext uri="{FF2B5EF4-FFF2-40B4-BE49-F238E27FC236}">
                <a16:creationId xmlns:a16="http://schemas.microsoft.com/office/drawing/2014/main" id="{9AB39051-4E90-42FD-BA10-C0A02D3C8962}"/>
              </a:ext>
            </a:extLst>
          </p:cNvPr>
          <p:cNvGrpSpPr/>
          <p:nvPr/>
        </p:nvGrpSpPr>
        <p:grpSpPr>
          <a:xfrm>
            <a:off x="4314493" y="2553051"/>
            <a:ext cx="2747396" cy="2616960"/>
            <a:chOff x="2466362" y="2306867"/>
            <a:chExt cx="2747396" cy="2616960"/>
          </a:xfrm>
        </p:grpSpPr>
        <p:sp>
          <p:nvSpPr>
            <p:cNvPr id="18" name="Rectangle: Rounded Corners 17">
              <a:extLst>
                <a:ext uri="{FF2B5EF4-FFF2-40B4-BE49-F238E27FC236}">
                  <a16:creationId xmlns:a16="http://schemas.microsoft.com/office/drawing/2014/main" id="{F19E0C1A-4988-48A7-9F18-F1A7D08B49D2}"/>
                </a:ext>
              </a:extLst>
            </p:cNvPr>
            <p:cNvSpPr/>
            <p:nvPr/>
          </p:nvSpPr>
          <p:spPr bwMode="gray">
            <a:xfrm>
              <a:off x="2563536" y="2306867"/>
              <a:ext cx="2616667" cy="2616960"/>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lIns="108000" tIns="91440" rIns="72000" bIns="91440" rtlCol="0" anchor="ctr"/>
            <a:lstStyle/>
            <a:p>
              <a:pPr algn="ctr" eaLnBrk="0" hangingPunct="0"/>
              <a:endParaRPr lang="de-DE" sz="1400" dirty="0" err="1">
                <a:solidFill>
                  <a:srgbClr val="FFFFFF"/>
                </a:solidFill>
                <a:latin typeface="Calibri" pitchFamily="34" charset="0"/>
              </a:endParaRPr>
            </a:p>
          </p:txBody>
        </p:sp>
        <p:sp>
          <p:nvSpPr>
            <p:cNvPr id="19" name="TextBox 18">
              <a:extLst>
                <a:ext uri="{FF2B5EF4-FFF2-40B4-BE49-F238E27FC236}">
                  <a16:creationId xmlns:a16="http://schemas.microsoft.com/office/drawing/2014/main" id="{10EAA513-8DF9-42ED-928A-37CA93EBF85F}"/>
                </a:ext>
              </a:extLst>
            </p:cNvPr>
            <p:cNvSpPr txBox="1"/>
            <p:nvPr/>
          </p:nvSpPr>
          <p:spPr>
            <a:xfrm>
              <a:off x="2466362" y="2403719"/>
              <a:ext cx="2747396" cy="369332"/>
            </a:xfrm>
            <a:prstGeom prst="rect">
              <a:avLst/>
            </a:prstGeom>
            <a:noFill/>
          </p:spPr>
          <p:txBody>
            <a:bodyPr wrap="square" rtlCol="0">
              <a:spAutoFit/>
            </a:bodyPr>
            <a:lstStyle/>
            <a:p>
              <a:pPr algn="ctr"/>
              <a:r>
                <a:rPr lang="de-DE" dirty="0"/>
                <a:t>AdoptionCounter.cls</a:t>
              </a:r>
              <a:endParaRPr lang="de-DE" sz="2000" dirty="0">
                <a:latin typeface="Calibri" panose="020F0502020204030204" pitchFamily="34" charset="0"/>
              </a:endParaRPr>
            </a:p>
          </p:txBody>
        </p:sp>
        <p:cxnSp>
          <p:nvCxnSpPr>
            <p:cNvPr id="20" name="Straight Connector 19">
              <a:extLst>
                <a:ext uri="{FF2B5EF4-FFF2-40B4-BE49-F238E27FC236}">
                  <a16:creationId xmlns:a16="http://schemas.microsoft.com/office/drawing/2014/main" id="{BA2755B8-76DF-4E57-86B0-9D130F5B1F67}"/>
                </a:ext>
              </a:extLst>
            </p:cNvPr>
            <p:cNvCxnSpPr>
              <a:cxnSpLocks/>
            </p:cNvCxnSpPr>
            <p:nvPr/>
          </p:nvCxnSpPr>
          <p:spPr bwMode="auto">
            <a:xfrm>
              <a:off x="2626452" y="2847157"/>
              <a:ext cx="2587306" cy="0"/>
            </a:xfrm>
            <a:prstGeom prst="line">
              <a:avLst/>
            </a:prstGeom>
            <a:solidFill>
              <a:schemeClr val="bg1"/>
            </a:solidFill>
            <a:ln w="9525" cap="flat" cmpd="sng" algn="ctr">
              <a:solidFill>
                <a:schemeClr val="tx1"/>
              </a:solidFill>
              <a:prstDash val="solid"/>
              <a:round/>
              <a:headEnd type="none" w="med" len="med"/>
              <a:tailEnd type="none" w="med" len="med"/>
            </a:ln>
            <a:effectLst/>
          </p:spPr>
        </p:cxnSp>
        <p:sp>
          <p:nvSpPr>
            <p:cNvPr id="21" name="TextBox 20">
              <a:extLst>
                <a:ext uri="{FF2B5EF4-FFF2-40B4-BE49-F238E27FC236}">
                  <a16:creationId xmlns:a16="http://schemas.microsoft.com/office/drawing/2014/main" id="{A3425AB3-8EAC-4662-95D9-B8DFC2515AE1}"/>
                </a:ext>
              </a:extLst>
            </p:cNvPr>
            <p:cNvSpPr txBox="1"/>
            <p:nvPr/>
          </p:nvSpPr>
          <p:spPr>
            <a:xfrm>
              <a:off x="2563533" y="2925833"/>
              <a:ext cx="2553751" cy="1815882"/>
            </a:xfrm>
            <a:prstGeom prst="rect">
              <a:avLst/>
            </a:prstGeom>
            <a:noFill/>
          </p:spPr>
          <p:txBody>
            <a:bodyPr wrap="square" rtlCol="0">
              <a:spAutoFit/>
            </a:bodyPr>
            <a:lstStyle/>
            <a:p>
              <a:r>
                <a:rPr lang="de-DE" sz="1400" dirty="0"/>
                <a:t>increaseAdoptionCountInvoc</a:t>
              </a:r>
            </a:p>
            <a:p>
              <a:pPr marL="285750" indent="-285750">
                <a:buFont typeface="Wingdings" panose="05000000000000000000" pitchFamily="2" charset="2"/>
                <a:buChar char="à"/>
              </a:pPr>
              <a:r>
                <a:rPr lang="de-DE" sz="1400" dirty="0"/>
                <a:t>(@InvocableMethod)</a:t>
              </a:r>
            </a:p>
            <a:p>
              <a:endParaRPr lang="de-DE" sz="1400" dirty="0"/>
            </a:p>
            <a:p>
              <a:r>
                <a:rPr lang="de-DE" sz="1400" dirty="0"/>
                <a:t>increaseAdoptionCount    </a:t>
              </a:r>
            </a:p>
            <a:p>
              <a:r>
                <a:rPr lang="de-DE" sz="1400" dirty="0">
                  <a:sym typeface="Wingdings" panose="05000000000000000000" pitchFamily="2" charset="2"/>
                </a:rPr>
                <a:t> </a:t>
              </a:r>
              <a:r>
                <a:rPr lang="de-DE" sz="1400" dirty="0"/>
                <a:t>(@AuraEnabled)</a:t>
              </a:r>
            </a:p>
            <a:p>
              <a:endParaRPr lang="de-DE" sz="1400" dirty="0"/>
            </a:p>
            <a:p>
              <a:r>
                <a:rPr lang="de-DE" sz="1400" dirty="0"/>
                <a:t>performAdoptionOperation</a:t>
              </a:r>
            </a:p>
            <a:p>
              <a:r>
                <a:rPr lang="de-DE" sz="1400" dirty="0">
                  <a:sym typeface="Wingdings" panose="05000000000000000000" pitchFamily="2" charset="2"/>
                </a:rPr>
                <a:t> DML operation</a:t>
              </a:r>
              <a:endParaRPr lang="de-DE" sz="1400" dirty="0">
                <a:latin typeface="Calibri" panose="020F0502020204030204" pitchFamily="34" charset="0"/>
              </a:endParaRPr>
            </a:p>
          </p:txBody>
        </p:sp>
      </p:grpSp>
      <p:cxnSp>
        <p:nvCxnSpPr>
          <p:cNvPr id="24" name="Straight Arrow Connector 23">
            <a:extLst>
              <a:ext uri="{FF2B5EF4-FFF2-40B4-BE49-F238E27FC236}">
                <a16:creationId xmlns:a16="http://schemas.microsoft.com/office/drawing/2014/main" id="{6DE952F5-548E-4530-973C-F2A4458AAF85}"/>
              </a:ext>
            </a:extLst>
          </p:cNvPr>
          <p:cNvCxnSpPr>
            <a:cxnSpLocks/>
            <a:stCxn id="18" idx="3"/>
            <a:endCxn id="10" idx="1"/>
          </p:cNvCxnSpPr>
          <p:nvPr/>
        </p:nvCxnSpPr>
        <p:spPr bwMode="auto">
          <a:xfrm flipV="1">
            <a:off x="7028334" y="3844533"/>
            <a:ext cx="1352966" cy="16998"/>
          </a:xfrm>
          <a:prstGeom prst="straightConnector1">
            <a:avLst/>
          </a:prstGeom>
          <a:solidFill>
            <a:schemeClr val="bg1"/>
          </a:solidFill>
          <a:ln w="7620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584C45EF-6B8D-4502-B8E6-001F40763574}"/>
              </a:ext>
            </a:extLst>
          </p:cNvPr>
          <p:cNvCxnSpPr>
            <a:cxnSpLocks/>
            <a:stCxn id="15" idx="3"/>
          </p:cNvCxnSpPr>
          <p:nvPr/>
        </p:nvCxnSpPr>
        <p:spPr bwMode="auto">
          <a:xfrm>
            <a:off x="2856827" y="1923430"/>
            <a:ext cx="1554836" cy="1209167"/>
          </a:xfrm>
          <a:prstGeom prst="straightConnector1">
            <a:avLst/>
          </a:prstGeom>
          <a:solidFill>
            <a:schemeClr val="bg1"/>
          </a:solidFill>
          <a:ln w="38100" cap="flat" cmpd="sng" algn="ctr">
            <a:solidFill>
              <a:schemeClr val="tx1"/>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4632CFA2-EC42-4712-BFE8-665E13B26547}"/>
              </a:ext>
            </a:extLst>
          </p:cNvPr>
          <p:cNvCxnSpPr>
            <a:cxnSpLocks/>
            <a:stCxn id="16" idx="3"/>
          </p:cNvCxnSpPr>
          <p:nvPr/>
        </p:nvCxnSpPr>
        <p:spPr bwMode="auto">
          <a:xfrm>
            <a:off x="2833407" y="2874049"/>
            <a:ext cx="1578256" cy="494493"/>
          </a:xfrm>
          <a:prstGeom prst="straightConnector1">
            <a:avLst/>
          </a:prstGeom>
          <a:solidFill>
            <a:schemeClr val="bg1"/>
          </a:solidFill>
          <a:ln w="38100"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0EF0C4E-2991-47A0-AFFF-338A151474C3}"/>
              </a:ext>
            </a:extLst>
          </p:cNvPr>
          <p:cNvCxnSpPr>
            <a:cxnSpLocks/>
            <a:stCxn id="12" idx="3"/>
          </p:cNvCxnSpPr>
          <p:nvPr/>
        </p:nvCxnSpPr>
        <p:spPr bwMode="auto">
          <a:xfrm flipV="1">
            <a:off x="2845989" y="3792095"/>
            <a:ext cx="1628594" cy="22126"/>
          </a:xfrm>
          <a:prstGeom prst="straightConnector1">
            <a:avLst/>
          </a:prstGeom>
          <a:solidFill>
            <a:schemeClr val="bg1"/>
          </a:solidFill>
          <a:ln w="38100"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8563ADAC-53BA-4CD0-8968-2655FFBC84C1}"/>
              </a:ext>
            </a:extLst>
          </p:cNvPr>
          <p:cNvCxnSpPr>
            <a:cxnSpLocks/>
            <a:stCxn id="13" idx="3"/>
            <a:endCxn id="21" idx="1"/>
          </p:cNvCxnSpPr>
          <p:nvPr/>
        </p:nvCxnSpPr>
        <p:spPr bwMode="auto">
          <a:xfrm flipV="1">
            <a:off x="2833407" y="4079958"/>
            <a:ext cx="1578257" cy="728570"/>
          </a:xfrm>
          <a:prstGeom prst="straightConnector1">
            <a:avLst/>
          </a:prstGeom>
          <a:solidFill>
            <a:schemeClr val="bg1"/>
          </a:solidFill>
          <a:ln w="38100" cap="flat" cmpd="sng" algn="ctr">
            <a:solidFill>
              <a:schemeClr val="tx1"/>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531EEBBE-93FE-41E3-90E3-81776CCCB925}"/>
              </a:ext>
            </a:extLst>
          </p:cNvPr>
          <p:cNvCxnSpPr>
            <a:cxnSpLocks/>
            <a:stCxn id="14" idx="3"/>
          </p:cNvCxnSpPr>
          <p:nvPr/>
        </p:nvCxnSpPr>
        <p:spPr bwMode="auto">
          <a:xfrm flipV="1">
            <a:off x="2833407" y="4415100"/>
            <a:ext cx="1641176" cy="1373139"/>
          </a:xfrm>
          <a:prstGeom prst="straightConnector1">
            <a:avLst/>
          </a:prstGeom>
          <a:solidFill>
            <a:schemeClr val="bg1"/>
          </a:solidFill>
          <a:ln w="38100" cap="flat" cmpd="sng" algn="ctr">
            <a:solidFill>
              <a:schemeClr val="tx1"/>
            </a:solidFill>
            <a:prstDash val="solid"/>
            <a:round/>
            <a:headEnd type="none" w="med" len="med"/>
            <a:tailEnd type="triangle"/>
          </a:ln>
          <a:effectLst/>
        </p:spPr>
      </p:cxnSp>
      <p:sp>
        <p:nvSpPr>
          <p:cNvPr id="2" name="Rectangle 1">
            <a:extLst>
              <a:ext uri="{FF2B5EF4-FFF2-40B4-BE49-F238E27FC236}">
                <a16:creationId xmlns:a16="http://schemas.microsoft.com/office/drawing/2014/main" id="{BDC6EAD9-F378-429A-82F2-847604DFC412}"/>
              </a:ext>
            </a:extLst>
          </p:cNvPr>
          <p:cNvSpPr/>
          <p:nvPr/>
        </p:nvSpPr>
        <p:spPr bwMode="gray">
          <a:xfrm>
            <a:off x="8196556" y="2427743"/>
            <a:ext cx="3048000" cy="2742268"/>
          </a:xfrm>
          <a:prstGeom prst="rect">
            <a:avLst/>
          </a:prstGeom>
          <a:noFill/>
          <a:ln w="57150">
            <a:headEnd/>
            <a:tailEnd/>
          </a:ln>
        </p:spPr>
        <p:style>
          <a:lnRef idx="2">
            <a:schemeClr val="accent1"/>
          </a:lnRef>
          <a:fillRef idx="1">
            <a:schemeClr val="lt1"/>
          </a:fillRef>
          <a:effectRef idx="0">
            <a:schemeClr val="accent1"/>
          </a:effectRef>
          <a:fontRef idx="minor">
            <a:schemeClr val="dk1"/>
          </a:fontRef>
        </p:style>
        <p:txBody>
          <a:bodyPr lIns="108000" tIns="91440" rIns="72000" bIns="91440" rtlCol="0" anchor="ctr"/>
          <a:lstStyle/>
          <a:p>
            <a:pPr algn="ctr" eaLnBrk="0" hangingPunct="0"/>
            <a:endParaRPr lang="de-DE" sz="1400" dirty="0" err="1">
              <a:solidFill>
                <a:srgbClr val="FFFFFF"/>
              </a:solidFill>
              <a:latin typeface="Calibri" pitchFamily="34" charset="0"/>
            </a:endParaRPr>
          </a:p>
        </p:txBody>
      </p:sp>
      <p:sp>
        <p:nvSpPr>
          <p:cNvPr id="25" name="Rectangle 24">
            <a:extLst>
              <a:ext uri="{FF2B5EF4-FFF2-40B4-BE49-F238E27FC236}">
                <a16:creationId xmlns:a16="http://schemas.microsoft.com/office/drawing/2014/main" id="{D8A45E63-69DF-4346-847F-8DC0F3670525}"/>
              </a:ext>
            </a:extLst>
          </p:cNvPr>
          <p:cNvSpPr/>
          <p:nvPr/>
        </p:nvSpPr>
        <p:spPr bwMode="gray">
          <a:xfrm>
            <a:off x="4146527" y="2336807"/>
            <a:ext cx="3117653" cy="2976034"/>
          </a:xfrm>
          <a:prstGeom prst="rect">
            <a:avLst/>
          </a:prstGeom>
          <a:noFill/>
          <a:ln w="57150">
            <a:headEnd/>
            <a:tailEnd/>
          </a:ln>
        </p:spPr>
        <p:style>
          <a:lnRef idx="2">
            <a:schemeClr val="accent1"/>
          </a:lnRef>
          <a:fillRef idx="1">
            <a:schemeClr val="lt1"/>
          </a:fillRef>
          <a:effectRef idx="0">
            <a:schemeClr val="accent1"/>
          </a:effectRef>
          <a:fontRef idx="minor">
            <a:schemeClr val="dk1"/>
          </a:fontRef>
        </p:style>
        <p:txBody>
          <a:bodyPr lIns="108000" tIns="91440" rIns="72000" bIns="91440" rtlCol="0" anchor="ctr"/>
          <a:lstStyle/>
          <a:p>
            <a:pPr algn="ctr" eaLnBrk="0" hangingPunct="0"/>
            <a:endParaRPr lang="de-DE" sz="1400" dirty="0" err="1">
              <a:solidFill>
                <a:srgbClr val="FFFFFF"/>
              </a:solidFill>
              <a:latin typeface="Calibri" pitchFamily="34" charset="0"/>
            </a:endParaRPr>
          </a:p>
        </p:txBody>
      </p:sp>
      <p:sp>
        <p:nvSpPr>
          <p:cNvPr id="26" name="Rectangle 25">
            <a:extLst>
              <a:ext uri="{FF2B5EF4-FFF2-40B4-BE49-F238E27FC236}">
                <a16:creationId xmlns:a16="http://schemas.microsoft.com/office/drawing/2014/main" id="{9EB1AD5C-F102-4D3E-916E-C9B259D52129}"/>
              </a:ext>
            </a:extLst>
          </p:cNvPr>
          <p:cNvSpPr/>
          <p:nvPr/>
        </p:nvSpPr>
        <p:spPr bwMode="gray">
          <a:xfrm>
            <a:off x="802920" y="1287780"/>
            <a:ext cx="2245359" cy="5113505"/>
          </a:xfrm>
          <a:prstGeom prst="rect">
            <a:avLst/>
          </a:prstGeom>
          <a:noFill/>
          <a:ln w="57150">
            <a:headEnd/>
            <a:tailEnd/>
          </a:ln>
        </p:spPr>
        <p:style>
          <a:lnRef idx="2">
            <a:schemeClr val="accent1"/>
          </a:lnRef>
          <a:fillRef idx="1">
            <a:schemeClr val="lt1"/>
          </a:fillRef>
          <a:effectRef idx="0">
            <a:schemeClr val="accent1"/>
          </a:effectRef>
          <a:fontRef idx="minor">
            <a:schemeClr val="dk1"/>
          </a:fontRef>
        </p:style>
        <p:txBody>
          <a:bodyPr lIns="108000" tIns="91440" rIns="72000" bIns="91440" rtlCol="0" anchor="ctr"/>
          <a:lstStyle/>
          <a:p>
            <a:pPr algn="ctr" eaLnBrk="0" hangingPunct="0"/>
            <a:endParaRPr lang="de-DE" sz="1400" dirty="0" err="1">
              <a:solidFill>
                <a:srgbClr val="FFFFFF"/>
              </a:solidFill>
              <a:latin typeface="Calibri" pitchFamily="34" charset="0"/>
            </a:endParaRPr>
          </a:p>
        </p:txBody>
      </p:sp>
    </p:spTree>
    <p:extLst>
      <p:ext uri="{BB962C8B-B14F-4D97-AF65-F5344CB8AC3E}">
        <p14:creationId xmlns:p14="http://schemas.microsoft.com/office/powerpoint/2010/main" val="3062194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5" grpId="0" animBg="1"/>
      <p:bldP spid="25" grpId="1"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92F05E-64BF-4CFC-9374-8F6724C6F32A}"/>
              </a:ext>
            </a:extLst>
          </p:cNvPr>
          <p:cNvSpPr>
            <a:spLocks noGrp="1"/>
          </p:cNvSpPr>
          <p:nvPr>
            <p:ph idx="1"/>
          </p:nvPr>
        </p:nvSpPr>
        <p:spPr>
          <a:xfrm>
            <a:off x="338328" y="1599480"/>
            <a:ext cx="6607596" cy="4622864"/>
          </a:xfrm>
        </p:spPr>
        <p:txBody>
          <a:bodyPr/>
          <a:lstStyle/>
          <a:p>
            <a:r>
              <a:rPr lang="de-DE" b="1" dirty="0"/>
              <a:t>User Story:</a:t>
            </a:r>
          </a:p>
          <a:p>
            <a:pPr marL="66675" indent="-66675"/>
            <a:r>
              <a:rPr lang="de-DE" dirty="0"/>
              <a:t>As a Product Owner I want to know how often the Tab „News“ on the Lead Detail Page is used.</a:t>
            </a:r>
          </a:p>
          <a:p>
            <a:pPr marL="66675" indent="-66675"/>
            <a:endParaRPr lang="de-DE" dirty="0"/>
          </a:p>
          <a:p>
            <a:pPr marL="66675" indent="-66675"/>
            <a:endParaRPr lang="de-DE" dirty="0"/>
          </a:p>
        </p:txBody>
      </p:sp>
      <p:sp>
        <p:nvSpPr>
          <p:cNvPr id="3" name="Title 2">
            <a:extLst>
              <a:ext uri="{FF2B5EF4-FFF2-40B4-BE49-F238E27FC236}">
                <a16:creationId xmlns:a16="http://schemas.microsoft.com/office/drawing/2014/main" id="{9D52C9FB-0D03-49CE-A5FE-23F7230256B1}"/>
              </a:ext>
            </a:extLst>
          </p:cNvPr>
          <p:cNvSpPr>
            <a:spLocks noGrp="1"/>
          </p:cNvSpPr>
          <p:nvPr>
            <p:ph type="title"/>
          </p:nvPr>
        </p:nvSpPr>
        <p:spPr/>
        <p:txBody>
          <a:bodyPr/>
          <a:lstStyle/>
          <a:p>
            <a:r>
              <a:rPr lang="de-DE" dirty="0"/>
              <a:t>Live Demo I: Lightning Record Page usage</a:t>
            </a:r>
          </a:p>
        </p:txBody>
      </p:sp>
      <p:sp>
        <p:nvSpPr>
          <p:cNvPr id="7" name="TextBox 6">
            <a:extLst>
              <a:ext uri="{FF2B5EF4-FFF2-40B4-BE49-F238E27FC236}">
                <a16:creationId xmlns:a16="http://schemas.microsoft.com/office/drawing/2014/main" id="{BE35217C-B14F-45ED-81B4-430F686EA5EC}"/>
              </a:ext>
            </a:extLst>
          </p:cNvPr>
          <p:cNvSpPr txBox="1"/>
          <p:nvPr/>
        </p:nvSpPr>
        <p:spPr>
          <a:xfrm>
            <a:off x="338326" y="3681257"/>
            <a:ext cx="6115227" cy="2646878"/>
          </a:xfrm>
          <a:prstGeom prst="rect">
            <a:avLst/>
          </a:prstGeom>
          <a:noFill/>
        </p:spPr>
        <p:txBody>
          <a:bodyPr wrap="square" rtlCol="0">
            <a:spAutoFit/>
          </a:bodyPr>
          <a:lstStyle/>
          <a:p>
            <a:pPr marL="66675" indent="-66675"/>
            <a:r>
              <a:rPr lang="de-DE" sz="2000" b="1" dirty="0">
                <a:solidFill>
                  <a:srgbClr val="7C868D"/>
                </a:solidFill>
                <a:latin typeface="Arial" charset="0"/>
              </a:rPr>
              <a:t>Tech:</a:t>
            </a:r>
          </a:p>
          <a:p>
            <a:pPr marL="66675" indent="-66675"/>
            <a:endParaRPr lang="de-DE" b="1" dirty="0"/>
          </a:p>
          <a:p>
            <a:pPr marL="457200" indent="-457200">
              <a:spcBef>
                <a:spcPts val="600"/>
              </a:spcBef>
              <a:spcAft>
                <a:spcPts val="600"/>
              </a:spcAft>
              <a:buClr>
                <a:schemeClr val="bg1">
                  <a:lumMod val="50000"/>
                </a:schemeClr>
              </a:buClr>
              <a:buSzPct val="100000"/>
              <a:buFont typeface="Arial" panose="020B0604020202020204" pitchFamily="34" charset="0"/>
              <a:buChar char="•"/>
            </a:pPr>
            <a:r>
              <a:rPr lang="de-DE" sz="2000" dirty="0">
                <a:solidFill>
                  <a:srgbClr val="7C868D"/>
                </a:solidFill>
                <a:latin typeface="Arial" charset="0"/>
              </a:rPr>
              <a:t>Add helper Lightning Component to the Lightning Record Page Tab „News“</a:t>
            </a:r>
          </a:p>
          <a:p>
            <a:pPr marL="457200" indent="-457200">
              <a:spcBef>
                <a:spcPts val="600"/>
              </a:spcBef>
              <a:spcAft>
                <a:spcPts val="600"/>
              </a:spcAft>
              <a:buClr>
                <a:schemeClr val="bg1">
                  <a:lumMod val="50000"/>
                </a:schemeClr>
              </a:buClr>
              <a:buSzPct val="100000"/>
              <a:buFont typeface="Arial" panose="020B0604020202020204" pitchFamily="34" charset="0"/>
              <a:buChar char="•"/>
            </a:pPr>
            <a:r>
              <a:rPr lang="de-DE" sz="2000" dirty="0">
                <a:solidFill>
                  <a:srgbClr val="7C868D"/>
                </a:solidFill>
                <a:latin typeface="Arial" charset="0"/>
              </a:rPr>
              <a:t>Define two Design Attributes</a:t>
            </a:r>
          </a:p>
          <a:p>
            <a:pPr marL="457200" indent="-457200">
              <a:spcBef>
                <a:spcPts val="600"/>
              </a:spcBef>
              <a:spcAft>
                <a:spcPts val="600"/>
              </a:spcAft>
              <a:buClr>
                <a:schemeClr val="bg1">
                  <a:lumMod val="50000"/>
                </a:schemeClr>
              </a:buClr>
              <a:buSzPct val="100000"/>
              <a:buFont typeface="Arial" panose="020B0604020202020204" pitchFamily="34" charset="0"/>
              <a:buChar char="•"/>
            </a:pPr>
            <a:r>
              <a:rPr lang="de-DE" sz="2000" dirty="0">
                <a:solidFill>
                  <a:srgbClr val="7C868D"/>
                </a:solidFill>
                <a:latin typeface="Arial" charset="0"/>
              </a:rPr>
              <a:t>Create a Report</a:t>
            </a:r>
          </a:p>
          <a:p>
            <a:endParaRPr lang="de-DE" dirty="0" err="1">
              <a:latin typeface="Calibri" panose="020F0502020204030204" pitchFamily="34" charset="0"/>
            </a:endParaRPr>
          </a:p>
        </p:txBody>
      </p:sp>
      <p:pic>
        <p:nvPicPr>
          <p:cNvPr id="4" name="Picture 3">
            <a:extLst>
              <a:ext uri="{FF2B5EF4-FFF2-40B4-BE49-F238E27FC236}">
                <a16:creationId xmlns:a16="http://schemas.microsoft.com/office/drawing/2014/main" id="{3D6E8570-9757-4259-BAA2-906232F9BE9A}"/>
              </a:ext>
            </a:extLst>
          </p:cNvPr>
          <p:cNvPicPr>
            <a:picLocks noChangeAspect="1"/>
          </p:cNvPicPr>
          <p:nvPr/>
        </p:nvPicPr>
        <p:blipFill rotWithShape="1">
          <a:blip r:embed="rId3"/>
          <a:srcRect r="31305"/>
          <a:stretch/>
        </p:blipFill>
        <p:spPr>
          <a:xfrm>
            <a:off x="7317990" y="1682504"/>
            <a:ext cx="4199933" cy="1759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D1FE1F8-24A2-4902-925B-FD40940C0753}"/>
              </a:ext>
            </a:extLst>
          </p:cNvPr>
          <p:cNvPicPr>
            <a:picLocks noChangeAspect="1"/>
          </p:cNvPicPr>
          <p:nvPr/>
        </p:nvPicPr>
        <p:blipFill>
          <a:blip r:embed="rId4"/>
          <a:stretch>
            <a:fillRect/>
          </a:stretch>
        </p:blipFill>
        <p:spPr>
          <a:xfrm>
            <a:off x="7314936" y="3807072"/>
            <a:ext cx="4202987" cy="2119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2558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alesforce 2015 - 16x9 in Salesforce Sans Font">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2014 Interi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solidFill>
            <a:latin typeface="Salesforce Sans"/>
            <a:cs typeface="Salesforce Sans"/>
          </a:defRPr>
        </a:defPPr>
      </a:lstStyle>
    </a:txDef>
  </a:objectDefaults>
  <a:extraClrSchemeLst/>
  <a:extLst>
    <a:ext uri="{05A4C25C-085E-4340-85A3-A5531E510DB2}">
      <thm15:themeFamily xmlns:thm15="http://schemas.microsoft.com/office/thememl/2012/main" name="Speaker Session Template - OfficialShort v3" id="{205460CC-0EDB-DB41-9F56-5B16F32EA8DB}" vid="{B68B140E-DB3F-3E4B-863C-878983078F2A}"/>
    </a:ext>
  </a:ext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4481</TotalTime>
  <Words>1760</Words>
  <Application>Microsoft Office PowerPoint</Application>
  <PresentationFormat>Custom</PresentationFormat>
  <Paragraphs>235</Paragraphs>
  <Slides>15</Slides>
  <Notes>13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2" baseType="lpstr">
      <vt:lpstr>Arial</vt:lpstr>
      <vt:lpstr>BISansCond</vt:lpstr>
      <vt:lpstr>Calibri</vt:lpstr>
      <vt:lpstr>Salesforce Sans</vt:lpstr>
      <vt:lpstr>Wingdings</vt:lpstr>
      <vt:lpstr>Salesforce 2015 - 16x9 in Salesforce Sans Font</vt:lpstr>
      <vt:lpstr>think-cell Folie</vt:lpstr>
      <vt:lpstr>What are my Users doing?</vt:lpstr>
      <vt:lpstr>Agenda</vt:lpstr>
      <vt:lpstr>About me</vt:lpstr>
      <vt:lpstr>Introduction – Story Time</vt:lpstr>
      <vt:lpstr>Golden rules</vt:lpstr>
      <vt:lpstr>What to track?</vt:lpstr>
      <vt:lpstr>How to implement? - Introduction -</vt:lpstr>
      <vt:lpstr>How to implement? - Architecture -</vt:lpstr>
      <vt:lpstr>Live Demo I: Lightning Record Page usage</vt:lpstr>
      <vt:lpstr>Live Demo II: Database Level Action</vt:lpstr>
      <vt:lpstr>Live Demo III: Custom Lightning Component</vt:lpstr>
      <vt:lpstr>What to do with gathered data?</vt:lpstr>
      <vt:lpstr>Conclusion</vt:lpstr>
      <vt:lpstr>Q &amp; A</vt:lpstr>
      <vt:lpstr>Backup Info</vt:lpstr>
    </vt:vector>
  </TitlesOfParts>
  <Manager/>
  <Company>FTDreamin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FTDreamin</dc:title>
  <dc:subject/>
  <dc:creator>FTDreamin</dc:creator>
  <cp:keywords/>
  <dc:description/>
  <cp:lastModifiedBy>Johann Furmann</cp:lastModifiedBy>
  <cp:revision>949</cp:revision>
  <cp:lastPrinted>2014-09-29T18:29:00Z</cp:lastPrinted>
  <dcterms:created xsi:type="dcterms:W3CDTF">2014-09-29T18:28:17Z</dcterms:created>
  <dcterms:modified xsi:type="dcterms:W3CDTF">2019-09-23T14:17:43Z</dcterms:modified>
  <cp:category/>
</cp:coreProperties>
</file>